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4.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 id="2147483745" r:id="rId2"/>
    <p:sldMasterId id="2147483769" r:id="rId3"/>
    <p:sldMasterId id="2147483782" r:id="rId4"/>
  </p:sldMasterIdLst>
  <p:notesMasterIdLst>
    <p:notesMasterId r:id="rId36"/>
  </p:notesMasterIdLst>
  <p:sldIdLst>
    <p:sldId id="291" r:id="rId5"/>
    <p:sldId id="381" r:id="rId6"/>
    <p:sldId id="341" r:id="rId7"/>
    <p:sldId id="383" r:id="rId8"/>
    <p:sldId id="260" r:id="rId9"/>
    <p:sldId id="330" r:id="rId10"/>
    <p:sldId id="385" r:id="rId11"/>
    <p:sldId id="390" r:id="rId12"/>
    <p:sldId id="387" r:id="rId13"/>
    <p:sldId id="378" r:id="rId14"/>
    <p:sldId id="261" r:id="rId15"/>
    <p:sldId id="389" r:id="rId16"/>
    <p:sldId id="352" r:id="rId17"/>
    <p:sldId id="353" r:id="rId18"/>
    <p:sldId id="351" r:id="rId19"/>
    <p:sldId id="354" r:id="rId20"/>
    <p:sldId id="364" r:id="rId21"/>
    <p:sldId id="365" r:id="rId22"/>
    <p:sldId id="366" r:id="rId23"/>
    <p:sldId id="367" r:id="rId24"/>
    <p:sldId id="393" r:id="rId25"/>
    <p:sldId id="395" r:id="rId26"/>
    <p:sldId id="369" r:id="rId27"/>
    <p:sldId id="373" r:id="rId28"/>
    <p:sldId id="374" r:id="rId29"/>
    <p:sldId id="376" r:id="rId30"/>
    <p:sldId id="370" r:id="rId31"/>
    <p:sldId id="371" r:id="rId32"/>
    <p:sldId id="372" r:id="rId33"/>
    <p:sldId id="345" r:id="rId34"/>
    <p:sldId id="267" r:id="rId35"/>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F8F8EC"/>
    <a:srgbClr val="0000FF"/>
    <a:srgbClr val="FF0000"/>
    <a:srgbClr val="A510B0"/>
    <a:srgbClr val="D3A603"/>
    <a:srgbClr val="E4E5BD"/>
    <a:srgbClr val="E3E4BA"/>
    <a:srgbClr val="86C9D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432" autoAdjust="0"/>
    <p:restoredTop sz="94660"/>
  </p:normalViewPr>
  <p:slideViewPr>
    <p:cSldViewPr>
      <p:cViewPr varScale="1">
        <p:scale>
          <a:sx n="68" d="100"/>
          <a:sy n="68" d="100"/>
        </p:scale>
        <p:origin x="762" y="72"/>
      </p:cViewPr>
      <p:guideLst>
        <p:guide orient="horz" pos="2160"/>
        <p:guide pos="384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C9F3EE4A-7989-4443-86ED-EAEAD6F9A70F}"/>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fontAlgn="auto" hangingPunct="1">
              <a:spcBef>
                <a:spcPts val="0"/>
              </a:spcBef>
              <a:spcAft>
                <a:spcPts val="0"/>
              </a:spcAft>
              <a:defRPr sz="1200">
                <a:latin typeface="Arial" charset="0"/>
                <a:cs typeface="Arial" charset="0"/>
              </a:defRPr>
            </a:lvl1pPr>
          </a:lstStyle>
          <a:p>
            <a:pPr>
              <a:defRPr/>
            </a:pPr>
            <a:endParaRPr lang="en-US"/>
          </a:p>
        </p:txBody>
      </p:sp>
      <p:sp>
        <p:nvSpPr>
          <p:cNvPr id="20483" name="Rectangle 3">
            <a:extLst>
              <a:ext uri="{FF2B5EF4-FFF2-40B4-BE49-F238E27FC236}">
                <a16:creationId xmlns:a16="http://schemas.microsoft.com/office/drawing/2014/main" id="{8604D796-7D4A-4542-BC58-817C0448736A}"/>
              </a:ext>
            </a:extLst>
          </p:cNvPr>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fontAlgn="auto" hangingPunct="1">
              <a:spcBef>
                <a:spcPts val="0"/>
              </a:spcBef>
              <a:spcAft>
                <a:spcPts val="0"/>
              </a:spcAft>
              <a:defRPr sz="1200">
                <a:latin typeface="Arial" charset="0"/>
                <a:cs typeface="Arial" charset="0"/>
              </a:defRPr>
            </a:lvl1pPr>
          </a:lstStyle>
          <a:p>
            <a:pPr>
              <a:defRPr/>
            </a:pPr>
            <a:endParaRPr lang="en-US"/>
          </a:p>
        </p:txBody>
      </p:sp>
      <p:sp>
        <p:nvSpPr>
          <p:cNvPr id="3076" name="Rectangle 4">
            <a:extLst>
              <a:ext uri="{FF2B5EF4-FFF2-40B4-BE49-F238E27FC236}">
                <a16:creationId xmlns:a16="http://schemas.microsoft.com/office/drawing/2014/main" id="{C67B5774-7428-4F80-A708-6F5D69BBC849}"/>
              </a:ext>
            </a:extLst>
          </p:cNvPr>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5" name="Rectangle 5">
            <a:extLst>
              <a:ext uri="{FF2B5EF4-FFF2-40B4-BE49-F238E27FC236}">
                <a16:creationId xmlns:a16="http://schemas.microsoft.com/office/drawing/2014/main" id="{A3DAD228-9527-44E7-96F9-ED546762C1CC}"/>
              </a:ext>
            </a:extLst>
          </p:cNvPr>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486" name="Rectangle 6">
            <a:extLst>
              <a:ext uri="{FF2B5EF4-FFF2-40B4-BE49-F238E27FC236}">
                <a16:creationId xmlns:a16="http://schemas.microsoft.com/office/drawing/2014/main" id="{D68FCD63-8A80-43B7-B828-FEB6926DDCAF}"/>
              </a:ext>
            </a:extLst>
          </p:cNvPr>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fontAlgn="auto" hangingPunct="1">
              <a:spcBef>
                <a:spcPts val="0"/>
              </a:spcBef>
              <a:spcAft>
                <a:spcPts val="0"/>
              </a:spcAft>
              <a:defRPr sz="1200">
                <a:latin typeface="Arial" charset="0"/>
                <a:cs typeface="Arial" charset="0"/>
              </a:defRPr>
            </a:lvl1pPr>
          </a:lstStyle>
          <a:p>
            <a:pPr>
              <a:defRPr/>
            </a:pPr>
            <a:endParaRPr lang="en-US"/>
          </a:p>
        </p:txBody>
      </p:sp>
      <p:sp>
        <p:nvSpPr>
          <p:cNvPr id="20487" name="Rectangle 7">
            <a:extLst>
              <a:ext uri="{FF2B5EF4-FFF2-40B4-BE49-F238E27FC236}">
                <a16:creationId xmlns:a16="http://schemas.microsoft.com/office/drawing/2014/main" id="{A5C1C6A2-1EA4-4D05-B2C3-B6E0D6D17F16}"/>
              </a:ext>
            </a:extLst>
          </p:cNvPr>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fld id="{40085003-3656-430B-AEF0-3C18BF7439A7}" type="slidenum">
              <a:rPr lang="en-US" altLang="en-US"/>
              <a:pPr/>
              <a:t>‹#›</a:t>
            </a:fld>
            <a:endParaRPr lang="en-US" altLang="en-US"/>
          </a:p>
        </p:txBody>
      </p:sp>
    </p:spTree>
    <p:extLst>
      <p:ext uri="{BB962C8B-B14F-4D97-AF65-F5344CB8AC3E}">
        <p14:creationId xmlns:p14="http://schemas.microsoft.com/office/powerpoint/2010/main" val="153662932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1126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2400">
                <a:solidFill>
                  <a:schemeClr val="tx1"/>
                </a:solidFill>
                <a:latin typeface="Arial" panose="020B0604020202020204" pitchFamily="34" charset="0"/>
              </a:defRPr>
            </a:lvl1pPr>
            <a:lvl2pPr marL="742950" indent="-285750" algn="ctr">
              <a:defRPr sz="2400">
                <a:solidFill>
                  <a:schemeClr val="tx1"/>
                </a:solidFill>
                <a:latin typeface="Arial" panose="020B0604020202020204" pitchFamily="34" charset="0"/>
              </a:defRPr>
            </a:lvl2pPr>
            <a:lvl3pPr marL="1143000" indent="-228600" algn="ctr">
              <a:defRPr sz="2400">
                <a:solidFill>
                  <a:schemeClr val="tx1"/>
                </a:solidFill>
                <a:latin typeface="Arial" panose="020B0604020202020204" pitchFamily="34" charset="0"/>
              </a:defRPr>
            </a:lvl3pPr>
            <a:lvl4pPr marL="1600200" indent="-228600" algn="ctr">
              <a:defRPr sz="2400">
                <a:solidFill>
                  <a:schemeClr val="tx1"/>
                </a:solidFill>
                <a:latin typeface="Arial" panose="020B0604020202020204" pitchFamily="34" charset="0"/>
              </a:defRPr>
            </a:lvl4pPr>
            <a:lvl5pPr marL="2057400" indent="-228600" algn="ctr">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algn="r"/>
            <a:fld id="{A8D49B6B-17A5-4AA3-B77A-FF5FC9091CE1}" type="slidenum">
              <a:rPr lang="zh-CN" altLang="en-US" sz="1200" smtClean="0"/>
              <a:pPr algn="r"/>
              <a:t>7</a:t>
            </a:fld>
            <a:endParaRPr lang="zh-CN" altLang="en-US" sz="1200"/>
          </a:p>
        </p:txBody>
      </p:sp>
    </p:spTree>
    <p:extLst>
      <p:ext uri="{BB962C8B-B14F-4D97-AF65-F5344CB8AC3E}">
        <p14:creationId xmlns:p14="http://schemas.microsoft.com/office/powerpoint/2010/main" val="39839800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1434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2400">
                <a:solidFill>
                  <a:schemeClr val="tx1"/>
                </a:solidFill>
                <a:latin typeface="Arial" panose="020B0604020202020204" pitchFamily="34" charset="0"/>
              </a:defRPr>
            </a:lvl1pPr>
            <a:lvl2pPr marL="742950" indent="-285750" algn="ctr">
              <a:defRPr sz="2400">
                <a:solidFill>
                  <a:schemeClr val="tx1"/>
                </a:solidFill>
                <a:latin typeface="Arial" panose="020B0604020202020204" pitchFamily="34" charset="0"/>
              </a:defRPr>
            </a:lvl2pPr>
            <a:lvl3pPr marL="1143000" indent="-228600" algn="ctr">
              <a:defRPr sz="2400">
                <a:solidFill>
                  <a:schemeClr val="tx1"/>
                </a:solidFill>
                <a:latin typeface="Arial" panose="020B0604020202020204" pitchFamily="34" charset="0"/>
              </a:defRPr>
            </a:lvl3pPr>
            <a:lvl4pPr marL="1600200" indent="-228600" algn="ctr">
              <a:defRPr sz="2400">
                <a:solidFill>
                  <a:schemeClr val="tx1"/>
                </a:solidFill>
                <a:latin typeface="Arial" panose="020B0604020202020204" pitchFamily="34" charset="0"/>
              </a:defRPr>
            </a:lvl4pPr>
            <a:lvl5pPr marL="2057400" indent="-228600" algn="ctr">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algn="r"/>
            <a:fld id="{B6548D12-F07D-4BA8-B4FE-3A17F9E075D5}" type="slidenum">
              <a:rPr lang="zh-CN" altLang="en-US" sz="1200" smtClean="0"/>
              <a:pPr algn="r"/>
              <a:t>9</a:t>
            </a:fld>
            <a:endParaRPr lang="zh-CN" altLang="en-US" sz="1200"/>
          </a:p>
        </p:txBody>
      </p:sp>
    </p:spTree>
    <p:extLst>
      <p:ext uri="{BB962C8B-B14F-4D97-AF65-F5344CB8AC3E}">
        <p14:creationId xmlns:p14="http://schemas.microsoft.com/office/powerpoint/2010/main" val="33196374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1741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2400">
                <a:solidFill>
                  <a:schemeClr val="tx1"/>
                </a:solidFill>
                <a:latin typeface="Arial" panose="020B0604020202020204" pitchFamily="34" charset="0"/>
              </a:defRPr>
            </a:lvl1pPr>
            <a:lvl2pPr marL="742950" indent="-285750" algn="ctr">
              <a:defRPr sz="2400">
                <a:solidFill>
                  <a:schemeClr val="tx1"/>
                </a:solidFill>
                <a:latin typeface="Arial" panose="020B0604020202020204" pitchFamily="34" charset="0"/>
              </a:defRPr>
            </a:lvl2pPr>
            <a:lvl3pPr marL="1143000" indent="-228600" algn="ctr">
              <a:defRPr sz="2400">
                <a:solidFill>
                  <a:schemeClr val="tx1"/>
                </a:solidFill>
                <a:latin typeface="Arial" panose="020B0604020202020204" pitchFamily="34" charset="0"/>
              </a:defRPr>
            </a:lvl3pPr>
            <a:lvl4pPr marL="1600200" indent="-228600" algn="ctr">
              <a:defRPr sz="2400">
                <a:solidFill>
                  <a:schemeClr val="tx1"/>
                </a:solidFill>
                <a:latin typeface="Arial" panose="020B0604020202020204" pitchFamily="34" charset="0"/>
              </a:defRPr>
            </a:lvl4pPr>
            <a:lvl5pPr marL="2057400" indent="-228600" algn="ctr">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algn="r"/>
            <a:fld id="{2B070FE5-8B6D-4E28-9324-E20E389313B8}" type="slidenum">
              <a:rPr lang="zh-CN" altLang="en-US" sz="1200" smtClean="0"/>
              <a:pPr algn="r"/>
              <a:t>12</a:t>
            </a:fld>
            <a:endParaRPr lang="zh-CN" altLang="en-US" sz="1200"/>
          </a:p>
        </p:txBody>
      </p:sp>
    </p:spTree>
    <p:extLst>
      <p:ext uri="{BB962C8B-B14F-4D97-AF65-F5344CB8AC3E}">
        <p14:creationId xmlns:p14="http://schemas.microsoft.com/office/powerpoint/2010/main" val="17482448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vi-VN"/>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4E76C03-D5FF-41BB-B34B-923048ABE0F0}" type="slidenum">
              <a:rPr lang="vi-VN" smtClean="0">
                <a:solidFill>
                  <a:prstClr val="black"/>
                </a:solidFill>
                <a:latin typeface="Arial" panose="020B0604020202020204" pitchFamily="34" charset="0"/>
              </a:rPr>
              <a:pPr>
                <a:spcBef>
                  <a:spcPct val="0"/>
                </a:spcBef>
              </a:pPr>
              <a:t>22</a:t>
            </a:fld>
            <a:endParaRPr lang="vi-VN">
              <a:solidFill>
                <a:prstClr val="black"/>
              </a:solidFill>
              <a:latin typeface="Arial" panose="020B0604020202020204" pitchFamily="34" charset="0"/>
            </a:endParaRPr>
          </a:p>
        </p:txBody>
      </p:sp>
    </p:spTree>
    <p:extLst>
      <p:ext uri="{BB962C8B-B14F-4D97-AF65-F5344CB8AC3E}">
        <p14:creationId xmlns:p14="http://schemas.microsoft.com/office/powerpoint/2010/main" val="5136195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0"/>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D2BEBC70-52D4-487A-A9E4-961998B20A0E}"/>
              </a:ext>
            </a:extLst>
          </p:cNvPr>
          <p:cNvSpPr>
            <a:spLocks noGrp="1"/>
          </p:cNvSpPr>
          <p:nvPr>
            <p:ph type="dt" sz="half" idx="10"/>
          </p:nvPr>
        </p:nvSpPr>
        <p:spPr/>
        <p:txBody>
          <a:bodyPr/>
          <a:lstStyle>
            <a:lvl1pPr>
              <a:defRPr/>
            </a:lvl1pPr>
          </a:lstStyle>
          <a:p>
            <a:pPr>
              <a:defRPr/>
            </a:pPr>
            <a:fld id="{80A01658-7A8D-4E75-8758-18267D9F288B}" type="datetimeFigureOut">
              <a:rPr lang="en-US"/>
              <a:pPr>
                <a:defRPr/>
              </a:pPr>
              <a:t>2/9/2022</a:t>
            </a:fld>
            <a:endParaRPr lang="en-US"/>
          </a:p>
        </p:txBody>
      </p:sp>
      <p:sp>
        <p:nvSpPr>
          <p:cNvPr id="5" name="Footer Placeholder 4">
            <a:extLst>
              <a:ext uri="{FF2B5EF4-FFF2-40B4-BE49-F238E27FC236}">
                <a16:creationId xmlns:a16="http://schemas.microsoft.com/office/drawing/2014/main" id="{CBBE909A-86B4-4BC8-B052-5E92D1DC7F0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474DC8BC-1531-4660-BDE6-24B0DFCE14AE}"/>
              </a:ext>
            </a:extLst>
          </p:cNvPr>
          <p:cNvSpPr>
            <a:spLocks noGrp="1"/>
          </p:cNvSpPr>
          <p:nvPr>
            <p:ph type="sldNum" sz="quarter" idx="12"/>
          </p:nvPr>
        </p:nvSpPr>
        <p:spPr/>
        <p:txBody>
          <a:bodyPr/>
          <a:lstStyle>
            <a:lvl1pPr>
              <a:defRPr/>
            </a:lvl1pPr>
          </a:lstStyle>
          <a:p>
            <a:fld id="{9D4C0807-C909-496E-9DE0-BBC97D1ADE9D}" type="slidenum">
              <a:rPr lang="en-US" altLang="en-US"/>
              <a:pPr/>
              <a:t>‹#›</a:t>
            </a:fld>
            <a:endParaRPr lang="en-US" altLang="en-US"/>
          </a:p>
        </p:txBody>
      </p:sp>
    </p:spTree>
    <p:extLst>
      <p:ext uri="{BB962C8B-B14F-4D97-AF65-F5344CB8AC3E}">
        <p14:creationId xmlns:p14="http://schemas.microsoft.com/office/powerpoint/2010/main" val="6981352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3FD5BEC-4E65-456B-BB68-7F327113325E}"/>
              </a:ext>
            </a:extLst>
          </p:cNvPr>
          <p:cNvSpPr>
            <a:spLocks noGrp="1"/>
          </p:cNvSpPr>
          <p:nvPr>
            <p:ph type="dt" sz="half" idx="10"/>
          </p:nvPr>
        </p:nvSpPr>
        <p:spPr/>
        <p:txBody>
          <a:bodyPr/>
          <a:lstStyle>
            <a:lvl1pPr>
              <a:defRPr/>
            </a:lvl1pPr>
          </a:lstStyle>
          <a:p>
            <a:pPr>
              <a:defRPr/>
            </a:pPr>
            <a:fld id="{E9B6CEA2-62F5-49BE-9D13-000141A1BF30}" type="datetimeFigureOut">
              <a:rPr lang="en-US"/>
              <a:pPr>
                <a:defRPr/>
              </a:pPr>
              <a:t>2/9/2022</a:t>
            </a:fld>
            <a:endParaRPr lang="en-US"/>
          </a:p>
        </p:txBody>
      </p:sp>
      <p:sp>
        <p:nvSpPr>
          <p:cNvPr id="5" name="Footer Placeholder 4">
            <a:extLst>
              <a:ext uri="{FF2B5EF4-FFF2-40B4-BE49-F238E27FC236}">
                <a16:creationId xmlns:a16="http://schemas.microsoft.com/office/drawing/2014/main" id="{BF36F891-18FA-4CEF-B2CE-225DFBF44B4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4760A31-37D6-437F-A791-89CA3061BE48}"/>
              </a:ext>
            </a:extLst>
          </p:cNvPr>
          <p:cNvSpPr>
            <a:spLocks noGrp="1"/>
          </p:cNvSpPr>
          <p:nvPr>
            <p:ph type="sldNum" sz="quarter" idx="12"/>
          </p:nvPr>
        </p:nvSpPr>
        <p:spPr/>
        <p:txBody>
          <a:bodyPr/>
          <a:lstStyle>
            <a:lvl1pPr>
              <a:defRPr/>
            </a:lvl1pPr>
          </a:lstStyle>
          <a:p>
            <a:fld id="{FE3182FD-19B9-4601-B394-E4825C7F25E7}" type="slidenum">
              <a:rPr lang="en-US" altLang="en-US"/>
              <a:pPr/>
              <a:t>‹#›</a:t>
            </a:fld>
            <a:endParaRPr lang="en-US" altLang="en-US"/>
          </a:p>
        </p:txBody>
      </p:sp>
    </p:spTree>
    <p:extLst>
      <p:ext uri="{BB962C8B-B14F-4D97-AF65-F5344CB8AC3E}">
        <p14:creationId xmlns:p14="http://schemas.microsoft.com/office/powerpoint/2010/main" val="40058996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3"/>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3"/>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A7C8EF-50E4-4AC5-A73A-F1FFF6DB4C1F}"/>
              </a:ext>
            </a:extLst>
          </p:cNvPr>
          <p:cNvSpPr>
            <a:spLocks noGrp="1"/>
          </p:cNvSpPr>
          <p:nvPr>
            <p:ph type="dt" sz="half" idx="10"/>
          </p:nvPr>
        </p:nvSpPr>
        <p:spPr/>
        <p:txBody>
          <a:bodyPr/>
          <a:lstStyle>
            <a:lvl1pPr>
              <a:defRPr/>
            </a:lvl1pPr>
          </a:lstStyle>
          <a:p>
            <a:pPr>
              <a:defRPr/>
            </a:pPr>
            <a:fld id="{97F5EEF8-C0DC-4086-BE4D-CBFFA01291B7}" type="datetimeFigureOut">
              <a:rPr lang="en-US"/>
              <a:pPr>
                <a:defRPr/>
              </a:pPr>
              <a:t>2/9/2022</a:t>
            </a:fld>
            <a:endParaRPr lang="en-US"/>
          </a:p>
        </p:txBody>
      </p:sp>
      <p:sp>
        <p:nvSpPr>
          <p:cNvPr id="5" name="Footer Placeholder 4">
            <a:extLst>
              <a:ext uri="{FF2B5EF4-FFF2-40B4-BE49-F238E27FC236}">
                <a16:creationId xmlns:a16="http://schemas.microsoft.com/office/drawing/2014/main" id="{FDC972CC-1F07-45E7-806E-6AEDE67C508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44D2BAB1-0FDF-45D1-A9EF-D1F03953CFFB}"/>
              </a:ext>
            </a:extLst>
          </p:cNvPr>
          <p:cNvSpPr>
            <a:spLocks noGrp="1"/>
          </p:cNvSpPr>
          <p:nvPr>
            <p:ph type="sldNum" sz="quarter" idx="12"/>
          </p:nvPr>
        </p:nvSpPr>
        <p:spPr/>
        <p:txBody>
          <a:bodyPr/>
          <a:lstStyle>
            <a:lvl1pPr>
              <a:defRPr/>
            </a:lvl1pPr>
          </a:lstStyle>
          <a:p>
            <a:fld id="{F7C5E087-AB21-4B55-9F5C-23564FD328E8}" type="slidenum">
              <a:rPr lang="en-US" altLang="en-US"/>
              <a:pPr/>
              <a:t>‹#›</a:t>
            </a:fld>
            <a:endParaRPr lang="en-US" altLang="en-US"/>
          </a:p>
        </p:txBody>
      </p:sp>
    </p:spTree>
    <p:extLst>
      <p:ext uri="{BB962C8B-B14F-4D97-AF65-F5344CB8AC3E}">
        <p14:creationId xmlns:p14="http://schemas.microsoft.com/office/powerpoint/2010/main" val="23100591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FB5DD790-E6AC-467E-97E9-4B8DAB7F7185}"/>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EC9D3F44-2FD1-43BA-80B8-868C740F7DB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FE304F6-C2B1-4CDB-8B80-BC597BEF6C9B}"/>
              </a:ext>
            </a:extLst>
          </p:cNvPr>
          <p:cNvSpPr>
            <a:spLocks noGrp="1"/>
          </p:cNvSpPr>
          <p:nvPr>
            <p:ph type="sldNum" sz="quarter" idx="12"/>
          </p:nvPr>
        </p:nvSpPr>
        <p:spPr/>
        <p:txBody>
          <a:bodyPr/>
          <a:lstStyle>
            <a:lvl1pPr>
              <a:defRPr/>
            </a:lvl1pPr>
          </a:lstStyle>
          <a:p>
            <a:fld id="{174CEE04-5372-4B95-B53E-B2A7A296DE4A}" type="slidenum">
              <a:rPr lang="en-US" altLang="en-US"/>
              <a:pPr/>
              <a:t>‹#›</a:t>
            </a:fld>
            <a:endParaRPr lang="en-US" altLang="en-US"/>
          </a:p>
        </p:txBody>
      </p:sp>
    </p:spTree>
    <p:extLst>
      <p:ext uri="{BB962C8B-B14F-4D97-AF65-F5344CB8AC3E}">
        <p14:creationId xmlns:p14="http://schemas.microsoft.com/office/powerpoint/2010/main" val="33206338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55056861-88C5-48B0-A56A-CF160B8D631F}"/>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AF6915F4-F7BF-474F-BF0B-15526F387B8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73994F0-4B89-4BBB-9188-448E98190DD3}"/>
              </a:ext>
            </a:extLst>
          </p:cNvPr>
          <p:cNvSpPr>
            <a:spLocks noGrp="1"/>
          </p:cNvSpPr>
          <p:nvPr>
            <p:ph type="sldNum" sz="quarter" idx="12"/>
          </p:nvPr>
        </p:nvSpPr>
        <p:spPr/>
        <p:txBody>
          <a:bodyPr/>
          <a:lstStyle>
            <a:lvl1pPr>
              <a:defRPr/>
            </a:lvl1pPr>
          </a:lstStyle>
          <a:p>
            <a:fld id="{3646BABA-4ED5-4C28-86F8-D295FCB84733}" type="slidenum">
              <a:rPr lang="en-US" altLang="en-US"/>
              <a:pPr/>
              <a:t>‹#›</a:t>
            </a:fld>
            <a:endParaRPr lang="en-US" altLang="en-US"/>
          </a:p>
        </p:txBody>
      </p:sp>
    </p:spTree>
    <p:extLst>
      <p:ext uri="{BB962C8B-B14F-4D97-AF65-F5344CB8AC3E}">
        <p14:creationId xmlns:p14="http://schemas.microsoft.com/office/powerpoint/2010/main" val="17117160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859594E-99E9-4BDE-8911-9DD4FA633084}"/>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BC9580A6-3D5A-43DC-A7C5-F37D2655921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1C2DC6B-C904-4BEE-8B1F-67BC47F3AA5C}"/>
              </a:ext>
            </a:extLst>
          </p:cNvPr>
          <p:cNvSpPr>
            <a:spLocks noGrp="1"/>
          </p:cNvSpPr>
          <p:nvPr>
            <p:ph type="sldNum" sz="quarter" idx="12"/>
          </p:nvPr>
        </p:nvSpPr>
        <p:spPr/>
        <p:txBody>
          <a:bodyPr/>
          <a:lstStyle>
            <a:lvl1pPr>
              <a:defRPr/>
            </a:lvl1pPr>
          </a:lstStyle>
          <a:p>
            <a:fld id="{FD1FB450-D761-4E37-AC41-3C9EA3D5276E}" type="slidenum">
              <a:rPr lang="en-US" altLang="en-US"/>
              <a:pPr/>
              <a:t>‹#›</a:t>
            </a:fld>
            <a:endParaRPr lang="en-US" altLang="en-US"/>
          </a:p>
        </p:txBody>
      </p:sp>
    </p:spTree>
    <p:extLst>
      <p:ext uri="{BB962C8B-B14F-4D97-AF65-F5344CB8AC3E}">
        <p14:creationId xmlns:p14="http://schemas.microsoft.com/office/powerpoint/2010/main" val="33494908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98667341-F53B-4AD4-9694-841967186A08}"/>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CB428EC1-466C-4156-BBF5-5FCD73BD6A16}"/>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532CE663-04A3-49A3-B5F5-38C2F9A8F63B}"/>
              </a:ext>
            </a:extLst>
          </p:cNvPr>
          <p:cNvSpPr>
            <a:spLocks noGrp="1"/>
          </p:cNvSpPr>
          <p:nvPr>
            <p:ph type="sldNum" sz="quarter" idx="12"/>
          </p:nvPr>
        </p:nvSpPr>
        <p:spPr/>
        <p:txBody>
          <a:bodyPr/>
          <a:lstStyle>
            <a:lvl1pPr>
              <a:defRPr/>
            </a:lvl1pPr>
          </a:lstStyle>
          <a:p>
            <a:fld id="{87CC8423-0498-484D-9C7C-302271509A67}" type="slidenum">
              <a:rPr lang="en-US" altLang="en-US"/>
              <a:pPr/>
              <a:t>‹#›</a:t>
            </a:fld>
            <a:endParaRPr lang="en-US" altLang="en-US"/>
          </a:p>
        </p:txBody>
      </p:sp>
    </p:spTree>
    <p:extLst>
      <p:ext uri="{BB962C8B-B14F-4D97-AF65-F5344CB8AC3E}">
        <p14:creationId xmlns:p14="http://schemas.microsoft.com/office/powerpoint/2010/main" val="29687919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EC922BCF-97BC-49AA-A8A5-562B62D69975}"/>
              </a:ext>
            </a:extLst>
          </p:cNvPr>
          <p:cNvSpPr>
            <a:spLocks noGrp="1"/>
          </p:cNvSpPr>
          <p:nvPr>
            <p:ph type="dt" sz="half" idx="10"/>
          </p:nvPr>
        </p:nvSpPr>
        <p:spPr/>
        <p:txBody>
          <a:bodyPr/>
          <a:lstStyle>
            <a:lvl1pPr>
              <a:defRPr/>
            </a:lvl1pPr>
          </a:lstStyle>
          <a:p>
            <a:pPr>
              <a:defRPr/>
            </a:pPr>
            <a:endParaRPr lang="en-US"/>
          </a:p>
        </p:txBody>
      </p:sp>
      <p:sp>
        <p:nvSpPr>
          <p:cNvPr id="8" name="Footer Placeholder 4">
            <a:extLst>
              <a:ext uri="{FF2B5EF4-FFF2-40B4-BE49-F238E27FC236}">
                <a16:creationId xmlns:a16="http://schemas.microsoft.com/office/drawing/2014/main" id="{EB31B637-8876-4D05-82FC-E2B518CE035D}"/>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9E653663-90D0-4011-92C0-40BB49603870}"/>
              </a:ext>
            </a:extLst>
          </p:cNvPr>
          <p:cNvSpPr>
            <a:spLocks noGrp="1"/>
          </p:cNvSpPr>
          <p:nvPr>
            <p:ph type="sldNum" sz="quarter" idx="12"/>
          </p:nvPr>
        </p:nvSpPr>
        <p:spPr/>
        <p:txBody>
          <a:bodyPr/>
          <a:lstStyle>
            <a:lvl1pPr>
              <a:defRPr/>
            </a:lvl1pPr>
          </a:lstStyle>
          <a:p>
            <a:fld id="{F6E2BCA1-224A-46FB-8BAF-E2C688BFB6CC}" type="slidenum">
              <a:rPr lang="en-US" altLang="en-US"/>
              <a:pPr/>
              <a:t>‹#›</a:t>
            </a:fld>
            <a:endParaRPr lang="en-US" altLang="en-US"/>
          </a:p>
        </p:txBody>
      </p:sp>
    </p:spTree>
    <p:extLst>
      <p:ext uri="{BB962C8B-B14F-4D97-AF65-F5344CB8AC3E}">
        <p14:creationId xmlns:p14="http://schemas.microsoft.com/office/powerpoint/2010/main" val="31314680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FF01A4CF-9D57-45C2-A2EF-55F2E1BEECDB}"/>
              </a:ext>
            </a:extLst>
          </p:cNvPr>
          <p:cNvSpPr>
            <a:spLocks noGrp="1"/>
          </p:cNvSpPr>
          <p:nvPr>
            <p:ph type="dt" sz="half" idx="10"/>
          </p:nvPr>
        </p:nvSpPr>
        <p:spPr/>
        <p:txBody>
          <a:bodyPr/>
          <a:lstStyle>
            <a:lvl1pPr>
              <a:defRPr/>
            </a:lvl1pPr>
          </a:lstStyle>
          <a:p>
            <a:pPr>
              <a:defRPr/>
            </a:pPr>
            <a:endParaRPr lang="en-US"/>
          </a:p>
        </p:txBody>
      </p:sp>
      <p:sp>
        <p:nvSpPr>
          <p:cNvPr id="4" name="Footer Placeholder 4">
            <a:extLst>
              <a:ext uri="{FF2B5EF4-FFF2-40B4-BE49-F238E27FC236}">
                <a16:creationId xmlns:a16="http://schemas.microsoft.com/office/drawing/2014/main" id="{AB4DDC01-2EC7-4E5E-99F7-537003ED6458}"/>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7A75F297-661B-4382-88AF-FF64F0D580B1}"/>
              </a:ext>
            </a:extLst>
          </p:cNvPr>
          <p:cNvSpPr>
            <a:spLocks noGrp="1"/>
          </p:cNvSpPr>
          <p:nvPr>
            <p:ph type="sldNum" sz="quarter" idx="12"/>
          </p:nvPr>
        </p:nvSpPr>
        <p:spPr/>
        <p:txBody>
          <a:bodyPr/>
          <a:lstStyle>
            <a:lvl1pPr>
              <a:defRPr/>
            </a:lvl1pPr>
          </a:lstStyle>
          <a:p>
            <a:fld id="{BE437F2D-7E1C-4647-9855-C7C1DFB30958}" type="slidenum">
              <a:rPr lang="en-US" altLang="en-US"/>
              <a:pPr/>
              <a:t>‹#›</a:t>
            </a:fld>
            <a:endParaRPr lang="en-US" altLang="en-US"/>
          </a:p>
        </p:txBody>
      </p:sp>
    </p:spTree>
    <p:extLst>
      <p:ext uri="{BB962C8B-B14F-4D97-AF65-F5344CB8AC3E}">
        <p14:creationId xmlns:p14="http://schemas.microsoft.com/office/powerpoint/2010/main" val="15610899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6EFCAA4A-A0C8-4704-BA8A-BC0A1CD36454}"/>
              </a:ext>
            </a:extLst>
          </p:cNvPr>
          <p:cNvSpPr>
            <a:spLocks noGrp="1"/>
          </p:cNvSpPr>
          <p:nvPr>
            <p:ph type="dt" sz="half" idx="10"/>
          </p:nvPr>
        </p:nvSpPr>
        <p:spPr/>
        <p:txBody>
          <a:bodyPr/>
          <a:lstStyle>
            <a:lvl1pPr>
              <a:defRPr/>
            </a:lvl1pPr>
          </a:lstStyle>
          <a:p>
            <a:pPr>
              <a:defRPr/>
            </a:pPr>
            <a:endParaRPr lang="en-US"/>
          </a:p>
        </p:txBody>
      </p:sp>
      <p:sp>
        <p:nvSpPr>
          <p:cNvPr id="3" name="Footer Placeholder 4">
            <a:extLst>
              <a:ext uri="{FF2B5EF4-FFF2-40B4-BE49-F238E27FC236}">
                <a16:creationId xmlns:a16="http://schemas.microsoft.com/office/drawing/2014/main" id="{6D2CFC00-DA66-4468-9F4B-00E173C4968C}"/>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BC20313F-AB36-4EBA-8F84-3A34F65F62A5}"/>
              </a:ext>
            </a:extLst>
          </p:cNvPr>
          <p:cNvSpPr>
            <a:spLocks noGrp="1"/>
          </p:cNvSpPr>
          <p:nvPr>
            <p:ph type="sldNum" sz="quarter" idx="12"/>
          </p:nvPr>
        </p:nvSpPr>
        <p:spPr/>
        <p:txBody>
          <a:bodyPr/>
          <a:lstStyle>
            <a:lvl1pPr>
              <a:defRPr/>
            </a:lvl1pPr>
          </a:lstStyle>
          <a:p>
            <a:fld id="{2DE73731-ECDD-45D6-9996-6B96313134D1}" type="slidenum">
              <a:rPr lang="en-US" altLang="en-US"/>
              <a:pPr/>
              <a:t>‹#›</a:t>
            </a:fld>
            <a:endParaRPr lang="en-US" altLang="en-US"/>
          </a:p>
        </p:txBody>
      </p:sp>
    </p:spTree>
    <p:extLst>
      <p:ext uri="{BB962C8B-B14F-4D97-AF65-F5344CB8AC3E}">
        <p14:creationId xmlns:p14="http://schemas.microsoft.com/office/powerpoint/2010/main" val="23939213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a:extLst>
              <a:ext uri="{FF2B5EF4-FFF2-40B4-BE49-F238E27FC236}">
                <a16:creationId xmlns:a16="http://schemas.microsoft.com/office/drawing/2014/main" id="{812FF4C5-907B-4895-941F-ACF95BD920AD}"/>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0BA1540D-5CF2-4F19-A5A7-402C6DBC5F66}"/>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1CAC1D82-B3D1-483E-9419-D4D4FA0C923D}"/>
              </a:ext>
            </a:extLst>
          </p:cNvPr>
          <p:cNvSpPr>
            <a:spLocks noGrp="1"/>
          </p:cNvSpPr>
          <p:nvPr>
            <p:ph type="sldNum" sz="quarter" idx="12"/>
          </p:nvPr>
        </p:nvSpPr>
        <p:spPr/>
        <p:txBody>
          <a:bodyPr/>
          <a:lstStyle>
            <a:lvl1pPr>
              <a:defRPr/>
            </a:lvl1pPr>
          </a:lstStyle>
          <a:p>
            <a:fld id="{93271366-1EA5-4224-9720-2D7480FF9F8C}" type="slidenum">
              <a:rPr lang="en-US" altLang="en-US"/>
              <a:pPr/>
              <a:t>‹#›</a:t>
            </a:fld>
            <a:endParaRPr lang="en-US" altLang="en-US"/>
          </a:p>
        </p:txBody>
      </p:sp>
    </p:spTree>
    <p:extLst>
      <p:ext uri="{BB962C8B-B14F-4D97-AF65-F5344CB8AC3E}">
        <p14:creationId xmlns:p14="http://schemas.microsoft.com/office/powerpoint/2010/main" val="19452112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7D07A9-EC88-4BB6-8179-889DF7A716C3}"/>
              </a:ext>
            </a:extLst>
          </p:cNvPr>
          <p:cNvSpPr>
            <a:spLocks noGrp="1"/>
          </p:cNvSpPr>
          <p:nvPr>
            <p:ph type="dt" sz="half" idx="10"/>
          </p:nvPr>
        </p:nvSpPr>
        <p:spPr/>
        <p:txBody>
          <a:bodyPr/>
          <a:lstStyle>
            <a:lvl1pPr>
              <a:defRPr/>
            </a:lvl1pPr>
          </a:lstStyle>
          <a:p>
            <a:pPr>
              <a:defRPr/>
            </a:pPr>
            <a:fld id="{92AE41EE-DCA8-45DA-83E9-73F5A9FE7DB2}" type="datetimeFigureOut">
              <a:rPr lang="en-US"/>
              <a:pPr>
                <a:defRPr/>
              </a:pPr>
              <a:t>2/9/2022</a:t>
            </a:fld>
            <a:endParaRPr lang="en-US"/>
          </a:p>
        </p:txBody>
      </p:sp>
      <p:sp>
        <p:nvSpPr>
          <p:cNvPr id="5" name="Footer Placeholder 4">
            <a:extLst>
              <a:ext uri="{FF2B5EF4-FFF2-40B4-BE49-F238E27FC236}">
                <a16:creationId xmlns:a16="http://schemas.microsoft.com/office/drawing/2014/main" id="{57AA11CC-1624-4E47-802F-8634FDF6B47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90931F3A-336D-47EF-9A2B-C86D2CD0AD4D}"/>
              </a:ext>
            </a:extLst>
          </p:cNvPr>
          <p:cNvSpPr>
            <a:spLocks noGrp="1"/>
          </p:cNvSpPr>
          <p:nvPr>
            <p:ph type="sldNum" sz="quarter" idx="12"/>
          </p:nvPr>
        </p:nvSpPr>
        <p:spPr/>
        <p:txBody>
          <a:bodyPr/>
          <a:lstStyle>
            <a:lvl1pPr>
              <a:defRPr/>
            </a:lvl1pPr>
          </a:lstStyle>
          <a:p>
            <a:fld id="{2B4C9B03-2813-4F38-8EF1-EB9148565C8E}" type="slidenum">
              <a:rPr lang="en-US" altLang="en-US"/>
              <a:pPr/>
              <a:t>‹#›</a:t>
            </a:fld>
            <a:endParaRPr lang="en-US" altLang="en-US"/>
          </a:p>
        </p:txBody>
      </p:sp>
    </p:spTree>
    <p:extLst>
      <p:ext uri="{BB962C8B-B14F-4D97-AF65-F5344CB8AC3E}">
        <p14:creationId xmlns:p14="http://schemas.microsoft.com/office/powerpoint/2010/main" val="1576732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a:extLst>
              <a:ext uri="{FF2B5EF4-FFF2-40B4-BE49-F238E27FC236}">
                <a16:creationId xmlns:a16="http://schemas.microsoft.com/office/drawing/2014/main" id="{7F7B6D3E-1F53-4A7D-B9D2-4716AA0E3DF1}"/>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C83413B3-2C1C-4867-9C27-4140AB9546D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7D53A620-5FD7-460F-AE2B-868997367238}"/>
              </a:ext>
            </a:extLst>
          </p:cNvPr>
          <p:cNvSpPr>
            <a:spLocks noGrp="1"/>
          </p:cNvSpPr>
          <p:nvPr>
            <p:ph type="sldNum" sz="quarter" idx="12"/>
          </p:nvPr>
        </p:nvSpPr>
        <p:spPr/>
        <p:txBody>
          <a:bodyPr/>
          <a:lstStyle>
            <a:lvl1pPr>
              <a:defRPr/>
            </a:lvl1pPr>
          </a:lstStyle>
          <a:p>
            <a:fld id="{65F2DFE0-8E92-4BB2-8593-880BFC76F2AC}" type="slidenum">
              <a:rPr lang="en-US" altLang="en-US"/>
              <a:pPr/>
              <a:t>‹#›</a:t>
            </a:fld>
            <a:endParaRPr lang="en-US" altLang="en-US"/>
          </a:p>
        </p:txBody>
      </p:sp>
    </p:spTree>
    <p:extLst>
      <p:ext uri="{BB962C8B-B14F-4D97-AF65-F5344CB8AC3E}">
        <p14:creationId xmlns:p14="http://schemas.microsoft.com/office/powerpoint/2010/main" val="16888800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9BD9788-4B3C-44B0-A3C5-ED4DE87056CD}"/>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9F76921B-CB0A-4E2E-9E77-72F327F8650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4E0071DA-F08A-433C-8094-1DC33638A9D3}"/>
              </a:ext>
            </a:extLst>
          </p:cNvPr>
          <p:cNvSpPr>
            <a:spLocks noGrp="1"/>
          </p:cNvSpPr>
          <p:nvPr>
            <p:ph type="sldNum" sz="quarter" idx="12"/>
          </p:nvPr>
        </p:nvSpPr>
        <p:spPr/>
        <p:txBody>
          <a:bodyPr/>
          <a:lstStyle>
            <a:lvl1pPr>
              <a:defRPr/>
            </a:lvl1pPr>
          </a:lstStyle>
          <a:p>
            <a:fld id="{83A6BD8C-0A60-4476-A92F-568EFE79CE01}" type="slidenum">
              <a:rPr lang="en-US" altLang="en-US"/>
              <a:pPr/>
              <a:t>‹#›</a:t>
            </a:fld>
            <a:endParaRPr lang="en-US" altLang="en-US"/>
          </a:p>
        </p:txBody>
      </p:sp>
    </p:spTree>
    <p:extLst>
      <p:ext uri="{BB962C8B-B14F-4D97-AF65-F5344CB8AC3E}">
        <p14:creationId xmlns:p14="http://schemas.microsoft.com/office/powerpoint/2010/main" val="32890395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72AE077-6BB1-4AAE-87A7-C08A4A02DC2B}"/>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510FA3B3-85DB-47B3-86A1-0B35F024999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D6F8388-AF29-427C-9193-BEC3ABB71CAB}"/>
              </a:ext>
            </a:extLst>
          </p:cNvPr>
          <p:cNvSpPr>
            <a:spLocks noGrp="1"/>
          </p:cNvSpPr>
          <p:nvPr>
            <p:ph type="sldNum" sz="quarter" idx="12"/>
          </p:nvPr>
        </p:nvSpPr>
        <p:spPr/>
        <p:txBody>
          <a:bodyPr/>
          <a:lstStyle>
            <a:lvl1pPr>
              <a:defRPr/>
            </a:lvl1pPr>
          </a:lstStyle>
          <a:p>
            <a:fld id="{E78A76CB-01C6-4CEC-84E3-EA59CD5ED209}" type="slidenum">
              <a:rPr lang="en-US" altLang="en-US"/>
              <a:pPr/>
              <a:t>‹#›</a:t>
            </a:fld>
            <a:endParaRPr lang="en-US" altLang="en-US"/>
          </a:p>
        </p:txBody>
      </p:sp>
    </p:spTree>
    <p:extLst>
      <p:ext uri="{BB962C8B-B14F-4D97-AF65-F5344CB8AC3E}">
        <p14:creationId xmlns:p14="http://schemas.microsoft.com/office/powerpoint/2010/main" val="11933890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41"/>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3">
            <a:extLst>
              <a:ext uri="{FF2B5EF4-FFF2-40B4-BE49-F238E27FC236}">
                <a16:creationId xmlns:a16="http://schemas.microsoft.com/office/drawing/2014/main" id="{00A07D81-7E4F-4798-85F9-BC7645D0D902}"/>
              </a:ext>
            </a:extLst>
          </p:cNvPr>
          <p:cNvSpPr>
            <a:spLocks noGrp="1"/>
          </p:cNvSpPr>
          <p:nvPr>
            <p:ph type="dt" sz="half" idx="10"/>
          </p:nvPr>
        </p:nvSpPr>
        <p:spPr/>
        <p:txBody>
          <a:bodyPr/>
          <a:lstStyle>
            <a:lvl1pPr>
              <a:defRPr/>
            </a:lvl1pPr>
          </a:lstStyle>
          <a:p>
            <a:pPr>
              <a:defRPr/>
            </a:pPr>
            <a:endParaRPr lang="en-US"/>
          </a:p>
        </p:txBody>
      </p:sp>
      <p:sp>
        <p:nvSpPr>
          <p:cNvPr id="4" name="Footer Placeholder 4">
            <a:extLst>
              <a:ext uri="{FF2B5EF4-FFF2-40B4-BE49-F238E27FC236}">
                <a16:creationId xmlns:a16="http://schemas.microsoft.com/office/drawing/2014/main" id="{E556C5E3-345F-4B4D-9501-C560B7D9FF4B}"/>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3AAD73B6-EA42-420F-BBDF-5B015972CD83}"/>
              </a:ext>
            </a:extLst>
          </p:cNvPr>
          <p:cNvSpPr>
            <a:spLocks noGrp="1"/>
          </p:cNvSpPr>
          <p:nvPr>
            <p:ph type="sldNum" sz="quarter" idx="12"/>
          </p:nvPr>
        </p:nvSpPr>
        <p:spPr/>
        <p:txBody>
          <a:bodyPr/>
          <a:lstStyle>
            <a:lvl1pPr>
              <a:defRPr/>
            </a:lvl1pPr>
          </a:lstStyle>
          <a:p>
            <a:fld id="{B79E8059-14C8-4B7D-9598-5F34EE3A13CA}" type="slidenum">
              <a:rPr lang="en-US" altLang="en-US"/>
              <a:pPr/>
              <a:t>‹#›</a:t>
            </a:fld>
            <a:endParaRPr lang="en-US" altLang="en-US"/>
          </a:p>
        </p:txBody>
      </p:sp>
    </p:spTree>
    <p:extLst>
      <p:ext uri="{BB962C8B-B14F-4D97-AF65-F5344CB8AC3E}">
        <p14:creationId xmlns:p14="http://schemas.microsoft.com/office/powerpoint/2010/main" val="125236835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8850" name="Rectangle 2"/>
          <p:cNvSpPr>
            <a:spLocks noGrp="1" noChangeArrowheads="1"/>
          </p:cNvSpPr>
          <p:nvPr>
            <p:ph type="ctrTitle" sz="quarter"/>
          </p:nvPr>
        </p:nvSpPr>
        <p:spPr>
          <a:xfrm>
            <a:off x="914400" y="1676400"/>
            <a:ext cx="10363200" cy="1828800"/>
          </a:xfrm>
        </p:spPr>
        <p:txBody>
          <a:bodyPr/>
          <a:lstStyle>
            <a:lvl1pPr>
              <a:defRPr/>
            </a:lvl1pPr>
          </a:lstStyle>
          <a:p>
            <a:pPr lvl="0"/>
            <a:r>
              <a:rPr lang="en-US" noProof="0"/>
              <a:t>Click to edit Master title style</a:t>
            </a:r>
          </a:p>
        </p:txBody>
      </p:sp>
      <p:sp>
        <p:nvSpPr>
          <p:cNvPr id="78851" name="Rectangle 3"/>
          <p:cNvSpPr>
            <a:spLocks noGrp="1" noChangeArrowheads="1"/>
          </p:cNvSpPr>
          <p:nvPr>
            <p:ph type="subTitle" sz="quarter" idx="1"/>
          </p:nvPr>
        </p:nvSpPr>
        <p:spPr>
          <a:xfrm>
            <a:off x="1828800" y="3886200"/>
            <a:ext cx="8534400" cy="1752600"/>
          </a:xfrm>
        </p:spPr>
        <p:txBody>
          <a:bodyPr/>
          <a:lstStyle>
            <a:lvl1pPr marL="0" indent="0" algn="ctr">
              <a:buFont typeface="Wingdings" pitchFamily="2" charset="2"/>
              <a:buNone/>
              <a:defRPr/>
            </a:lvl1pPr>
          </a:lstStyle>
          <a:p>
            <a:pPr lvl="0"/>
            <a:r>
              <a:rPr lang="en-US" noProof="0"/>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fld id="{CEE391E1-3387-4C71-879C-CBF7C8CF83E7}"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321540692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fld id="{BA251C54-1C4E-48E9-A247-C984F8F66A86}"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106499327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1500"/>
            </a:lvl1pPr>
            <a:lvl2pPr marL="342892" indent="0">
              <a:buNone/>
              <a:defRPr sz="1350"/>
            </a:lvl2pPr>
            <a:lvl3pPr marL="685783" indent="0">
              <a:buNone/>
              <a:defRPr sz="1200"/>
            </a:lvl3pPr>
            <a:lvl4pPr marL="1028675" indent="0">
              <a:buNone/>
              <a:defRPr sz="1050"/>
            </a:lvl4pPr>
            <a:lvl5pPr marL="1371566" indent="0">
              <a:buNone/>
              <a:defRPr sz="1050"/>
            </a:lvl5pPr>
            <a:lvl6pPr marL="1714457" indent="0">
              <a:buNone/>
              <a:defRPr sz="1050"/>
            </a:lvl6pPr>
            <a:lvl7pPr marL="2057348" indent="0">
              <a:buNone/>
              <a:defRPr sz="1050"/>
            </a:lvl7pPr>
            <a:lvl8pPr marL="2400240" indent="0">
              <a:buNone/>
              <a:defRPr sz="1050"/>
            </a:lvl8pPr>
            <a:lvl9pPr marL="2743132" indent="0">
              <a:buNone/>
              <a:defRPr sz="105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fld id="{6CB90ADC-E162-4F03-AA88-A261086EACB9}"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220017513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981200"/>
            <a:ext cx="5384800" cy="4114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384800" cy="4114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fld id="{7E3995A4-9696-4F67-A06D-C3939F552728}"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81996640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5"/>
            <a:ext cx="5386917" cy="639763"/>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115"/>
            <a:ext cx="5389033" cy="639763"/>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fld id="{78E3952E-4CBF-47F1-AF9E-F225EB501885}"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251481664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fld id="{83D58933-FB7E-4882-A481-70BD95792097}"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1925982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5"/>
            <a:ext cx="103632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D7AEBDF-60FB-4AF5-9768-C592666A6D13}"/>
              </a:ext>
            </a:extLst>
          </p:cNvPr>
          <p:cNvSpPr>
            <a:spLocks noGrp="1"/>
          </p:cNvSpPr>
          <p:nvPr>
            <p:ph type="dt" sz="half" idx="10"/>
          </p:nvPr>
        </p:nvSpPr>
        <p:spPr/>
        <p:txBody>
          <a:bodyPr/>
          <a:lstStyle>
            <a:lvl1pPr>
              <a:defRPr/>
            </a:lvl1pPr>
          </a:lstStyle>
          <a:p>
            <a:pPr>
              <a:defRPr/>
            </a:pPr>
            <a:fld id="{FD0712D7-C434-4FE2-BF6D-508C6966FAD8}" type="datetimeFigureOut">
              <a:rPr lang="en-US"/>
              <a:pPr>
                <a:defRPr/>
              </a:pPr>
              <a:t>2/9/2022</a:t>
            </a:fld>
            <a:endParaRPr lang="en-US"/>
          </a:p>
        </p:txBody>
      </p:sp>
      <p:sp>
        <p:nvSpPr>
          <p:cNvPr id="5" name="Footer Placeholder 4">
            <a:extLst>
              <a:ext uri="{FF2B5EF4-FFF2-40B4-BE49-F238E27FC236}">
                <a16:creationId xmlns:a16="http://schemas.microsoft.com/office/drawing/2014/main" id="{4BADE2E7-58D4-4402-A357-0FDD826F724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0A2ED6E-1C2A-484B-90C6-B329D7EC4760}"/>
              </a:ext>
            </a:extLst>
          </p:cNvPr>
          <p:cNvSpPr>
            <a:spLocks noGrp="1"/>
          </p:cNvSpPr>
          <p:nvPr>
            <p:ph type="sldNum" sz="quarter" idx="12"/>
          </p:nvPr>
        </p:nvSpPr>
        <p:spPr/>
        <p:txBody>
          <a:bodyPr/>
          <a:lstStyle>
            <a:lvl1pPr>
              <a:defRPr/>
            </a:lvl1pPr>
          </a:lstStyle>
          <a:p>
            <a:fld id="{11AFA70E-F20E-449F-A305-31A46C048BBB}" type="slidenum">
              <a:rPr lang="en-US" altLang="en-US"/>
              <a:pPr/>
              <a:t>‹#›</a:t>
            </a:fld>
            <a:endParaRPr lang="en-US" altLang="en-US"/>
          </a:p>
        </p:txBody>
      </p:sp>
    </p:spTree>
    <p:extLst>
      <p:ext uri="{BB962C8B-B14F-4D97-AF65-F5344CB8AC3E}">
        <p14:creationId xmlns:p14="http://schemas.microsoft.com/office/powerpoint/2010/main" val="2352710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fld id="{FC0FEB9A-391A-4C61-B486-168C4FA30ACF}"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149160299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1"/>
            <a:ext cx="4011084" cy="1162051"/>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4766733" y="273054"/>
            <a:ext cx="6815667"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050"/>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fld id="{6FA2B97B-6CBB-4DC9-924D-DCCD65DC4EC0}"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229476224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2"/>
            <a:ext cx="7315200" cy="566739"/>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pPr lvl="0"/>
            <a:endParaRPr lang="en-US" noProof="0"/>
          </a:p>
        </p:txBody>
      </p:sp>
      <p:sp>
        <p:nvSpPr>
          <p:cNvPr id="4" name="Text Placeholder 3"/>
          <p:cNvSpPr>
            <a:spLocks noGrp="1"/>
          </p:cNvSpPr>
          <p:nvPr>
            <p:ph type="body" sz="half" idx="2"/>
          </p:nvPr>
        </p:nvSpPr>
        <p:spPr>
          <a:xfrm>
            <a:off x="2389717" y="5367340"/>
            <a:ext cx="7315200" cy="804863"/>
          </a:xfrm>
        </p:spPr>
        <p:txBody>
          <a:bodyPr/>
          <a:lstStyle>
            <a:lvl1pPr marL="0" indent="0">
              <a:buNone/>
              <a:defRPr sz="1050"/>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fld id="{73C18CFD-4B87-4AB0-B31D-DDA28F852A9F}"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222403410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fld id="{4E9E2271-848D-4111-8A12-4B2A8B6EC52A}"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379938392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81000"/>
            <a:ext cx="2743200" cy="5715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81000"/>
            <a:ext cx="8026400" cy="5715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fld id="{A4698111-2DBA-4252-821A-D970BA754519}"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282431466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381000"/>
            <a:ext cx="10972800" cy="5715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fld id="{0B660EB0-E98E-4B96-9961-AE4A415E6DA6}"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412695219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2"/>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5C68B550-FB5A-4347-8A36-C27EAC425521}" type="datetimeFigureOut">
              <a:rPr lang="en-US">
                <a:solidFill>
                  <a:prstClr val="black">
                    <a:tint val="75000"/>
                  </a:prstClr>
                </a:solidFill>
              </a:rPr>
              <a:pPr>
                <a:defRPr/>
              </a:pPr>
              <a:t>2/9/2022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3CA84B3-7B3B-493A-A1B4-38F227EC283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363349264"/>
      </p:ext>
    </p:extLst>
  </p:cSld>
  <p:clrMapOvr>
    <a:masterClrMapping/>
  </p:clrMapOvr>
  <p:transition>
    <p:comb/>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DD81A8CE-2600-4FD9-8B13-66A2F64789AD}" type="datetimeFigureOut">
              <a:rPr lang="en-US">
                <a:solidFill>
                  <a:prstClr val="black">
                    <a:tint val="75000"/>
                  </a:prstClr>
                </a:solidFill>
              </a:rPr>
              <a:pPr>
                <a:defRPr/>
              </a:pPr>
              <a:t>2/9/2022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2F2D491-3998-4570-AD50-2C249777E5D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388877309"/>
      </p:ext>
    </p:extLst>
  </p:cSld>
  <p:clrMapOvr>
    <a:masterClrMapping/>
  </p:clrMapOvr>
  <p:transition>
    <p:comb/>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2A707058-D389-44B5-B55A-6866B625D78A}" type="datetimeFigureOut">
              <a:rPr lang="en-US">
                <a:solidFill>
                  <a:prstClr val="black">
                    <a:tint val="75000"/>
                  </a:prstClr>
                </a:solidFill>
              </a:rPr>
              <a:pPr>
                <a:defRPr/>
              </a:pPr>
              <a:t>2/9/2022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B29C13E-6D20-4625-86F8-72FF8CEECA1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127078627"/>
      </p:ext>
    </p:extLst>
  </p:cSld>
  <p:clrMapOvr>
    <a:masterClrMapping/>
  </p:clrMapOvr>
  <p:transition>
    <p:comb/>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17B20122-3F08-45DB-A50B-8FF535A5F3AF}" type="datetimeFigureOut">
              <a:rPr lang="en-US">
                <a:solidFill>
                  <a:prstClr val="black">
                    <a:tint val="75000"/>
                  </a:prstClr>
                </a:solidFill>
              </a:rPr>
              <a:pPr>
                <a:defRPr/>
              </a:pPr>
              <a:t>2/9/2022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475F7334-7974-4A7B-B7E9-B6E20EA4553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56410862"/>
      </p:ext>
    </p:extLst>
  </p:cSld>
  <p:clrMapOvr>
    <a:masterClrMapping/>
  </p:clrMapOvr>
  <p:transition>
    <p:comb/>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5"/>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5"/>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DC628CE9-110A-4FA9-8766-1F0AAFBAF381}"/>
              </a:ext>
            </a:extLst>
          </p:cNvPr>
          <p:cNvSpPr>
            <a:spLocks noGrp="1"/>
          </p:cNvSpPr>
          <p:nvPr>
            <p:ph type="dt" sz="half" idx="10"/>
          </p:nvPr>
        </p:nvSpPr>
        <p:spPr/>
        <p:txBody>
          <a:bodyPr/>
          <a:lstStyle>
            <a:lvl1pPr>
              <a:defRPr/>
            </a:lvl1pPr>
          </a:lstStyle>
          <a:p>
            <a:pPr>
              <a:defRPr/>
            </a:pPr>
            <a:fld id="{0E66EF2A-09B9-4E07-AA50-F5BF7696D540}" type="datetimeFigureOut">
              <a:rPr lang="en-US"/>
              <a:pPr>
                <a:defRPr/>
              </a:pPr>
              <a:t>2/9/2022</a:t>
            </a:fld>
            <a:endParaRPr lang="en-US"/>
          </a:p>
        </p:txBody>
      </p:sp>
      <p:sp>
        <p:nvSpPr>
          <p:cNvPr id="6" name="Footer Placeholder 4">
            <a:extLst>
              <a:ext uri="{FF2B5EF4-FFF2-40B4-BE49-F238E27FC236}">
                <a16:creationId xmlns:a16="http://schemas.microsoft.com/office/drawing/2014/main" id="{FB5B9656-0B16-4933-B138-EA61DD934D12}"/>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F2501959-CF4D-4CB9-B27B-FA2FF8449AB4}"/>
              </a:ext>
            </a:extLst>
          </p:cNvPr>
          <p:cNvSpPr>
            <a:spLocks noGrp="1"/>
          </p:cNvSpPr>
          <p:nvPr>
            <p:ph type="sldNum" sz="quarter" idx="12"/>
          </p:nvPr>
        </p:nvSpPr>
        <p:spPr/>
        <p:txBody>
          <a:bodyPr/>
          <a:lstStyle>
            <a:lvl1pPr>
              <a:defRPr/>
            </a:lvl1pPr>
          </a:lstStyle>
          <a:p>
            <a:fld id="{1125B628-68D4-4C2A-AE89-8A55D81FE284}" type="slidenum">
              <a:rPr lang="en-US" altLang="en-US"/>
              <a:pPr/>
              <a:t>‹#›</a:t>
            </a:fld>
            <a:endParaRPr lang="en-US" altLang="en-US"/>
          </a:p>
        </p:txBody>
      </p:sp>
    </p:spTree>
    <p:extLst>
      <p:ext uri="{BB962C8B-B14F-4D97-AF65-F5344CB8AC3E}">
        <p14:creationId xmlns:p14="http://schemas.microsoft.com/office/powerpoint/2010/main" val="228488344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8" y="1535113"/>
            <a:ext cx="5389033" cy="63976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408DC738-DA17-4DF7-86A5-2F8A5E98C343}" type="datetimeFigureOut">
              <a:rPr lang="en-US">
                <a:solidFill>
                  <a:prstClr val="black">
                    <a:tint val="75000"/>
                  </a:prstClr>
                </a:solidFill>
              </a:rPr>
              <a:pPr>
                <a:defRPr/>
              </a:pPr>
              <a:t>2/9/2022</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2E2E402A-7845-409D-9372-4D1F39EF907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596055248"/>
      </p:ext>
    </p:extLst>
  </p:cSld>
  <p:clrMapOvr>
    <a:masterClrMapping/>
  </p:clrMapOvr>
  <p:transition>
    <p:comb/>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192E4FD2-8CB7-4232-A95E-B8A40CC2303E}" type="datetimeFigureOut">
              <a:rPr lang="en-US">
                <a:solidFill>
                  <a:prstClr val="black">
                    <a:tint val="75000"/>
                  </a:prstClr>
                </a:solidFill>
              </a:rPr>
              <a:pPr>
                <a:defRPr/>
              </a:pPr>
              <a:t>2/9/2022</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43433324-3F19-4579-AB31-42023002E27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05877794"/>
      </p:ext>
    </p:extLst>
  </p:cSld>
  <p:clrMapOvr>
    <a:masterClrMapping/>
  </p:clrMapOvr>
  <p:transition>
    <p:comb/>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B733A43-2DBB-49E2-B823-AC490EA74D50}" type="datetimeFigureOut">
              <a:rPr lang="en-US">
                <a:solidFill>
                  <a:prstClr val="black">
                    <a:tint val="75000"/>
                  </a:prstClr>
                </a:solidFill>
              </a:rPr>
              <a:pPr>
                <a:defRPr/>
              </a:pPr>
              <a:t>2/9/2022</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B0CBC80E-4A8D-4B88-B8F7-98F945826BC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562891691"/>
      </p:ext>
    </p:extLst>
  </p:cSld>
  <p:clrMapOvr>
    <a:masterClrMapping/>
  </p:clrMapOvr>
  <p:transition>
    <p:comb/>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13" y="273049"/>
            <a:ext cx="4011084"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7"/>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13" y="1435104"/>
            <a:ext cx="4011084"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F54C4600-1F4C-45ED-B7B1-9B41B8234527}" type="datetimeFigureOut">
              <a:rPr lang="en-US">
                <a:solidFill>
                  <a:prstClr val="black">
                    <a:tint val="75000"/>
                  </a:prstClr>
                </a:solidFill>
              </a:rPr>
              <a:pPr>
                <a:defRPr/>
              </a:pPr>
              <a:t>2/9/2022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E20ED7D9-8B31-490F-BE67-042468B94AB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3496210"/>
      </p:ext>
    </p:extLst>
  </p:cSld>
  <p:clrMapOvr>
    <a:masterClrMapping/>
  </p:clrMapOvr>
  <p:transition>
    <p:comb/>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endParaRPr lang="en-US" noProof="0"/>
          </a:p>
        </p:txBody>
      </p:sp>
      <p:sp>
        <p:nvSpPr>
          <p:cNvPr id="4" name="Text Placeholder 3"/>
          <p:cNvSpPr>
            <a:spLocks noGrp="1"/>
          </p:cNvSpPr>
          <p:nvPr>
            <p:ph type="body" sz="half" idx="2"/>
          </p:nvPr>
        </p:nvSpPr>
        <p:spPr>
          <a:xfrm>
            <a:off x="2389717" y="5367343"/>
            <a:ext cx="7315200" cy="8048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A9571A38-BE7D-4E74-85BA-B13B8C89D7C2}" type="datetimeFigureOut">
              <a:rPr lang="en-US">
                <a:solidFill>
                  <a:prstClr val="black">
                    <a:tint val="75000"/>
                  </a:prstClr>
                </a:solidFill>
              </a:rPr>
              <a:pPr>
                <a:defRPr/>
              </a:pPr>
              <a:t>2/9/2022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F92FAD98-56BA-4BBB-8567-A3CC026E1C1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702786363"/>
      </p:ext>
    </p:extLst>
  </p:cSld>
  <p:clrMapOvr>
    <a:masterClrMapping/>
  </p:clrMapOvr>
  <p:transition>
    <p:comb/>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259B430F-4F09-45FA-9277-CB20A6DE5A5C}" type="datetimeFigureOut">
              <a:rPr lang="en-US">
                <a:solidFill>
                  <a:prstClr val="black">
                    <a:tint val="75000"/>
                  </a:prstClr>
                </a:solidFill>
              </a:rPr>
              <a:pPr>
                <a:defRPr/>
              </a:pPr>
              <a:t>2/9/2022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1743187-E2B7-4A66-A0A4-59A967F5C7D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85938349"/>
      </p:ext>
    </p:extLst>
  </p:cSld>
  <p:clrMapOvr>
    <a:masterClrMapping/>
  </p:clrMapOvr>
  <p:transition>
    <p:comb/>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878D161A-9180-4E12-81D1-F75DB3110311}" type="datetimeFigureOut">
              <a:rPr lang="en-US">
                <a:solidFill>
                  <a:prstClr val="black">
                    <a:tint val="75000"/>
                  </a:prstClr>
                </a:solidFill>
              </a:rPr>
              <a:pPr>
                <a:defRPr/>
              </a:pPr>
              <a:t>2/9/2022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D287534-682E-4CED-BA00-D44D1CEA706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958819232"/>
      </p:ext>
    </p:extLst>
  </p:cSld>
  <p:clrMapOvr>
    <a:masterClrMapping/>
  </p:clrMapOvr>
  <p:transition>
    <p:comb/>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40"/>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609600" y="6245225"/>
            <a:ext cx="2844800" cy="476251"/>
          </a:xfrm>
        </p:spPr>
        <p:txBody>
          <a:bodyPr/>
          <a:lstStyle>
            <a:lvl1pPr>
              <a:defRPr/>
            </a:lvl1pPr>
          </a:lstStyle>
          <a:p>
            <a:endParaRPr lang="en-US">
              <a:solidFill>
                <a:prstClr val="black">
                  <a:tint val="75000"/>
                </a:prstClr>
              </a:solidFill>
            </a:endParaRPr>
          </a:p>
        </p:txBody>
      </p:sp>
      <p:sp>
        <p:nvSpPr>
          <p:cNvPr id="4" name="Footer Placeholder 3"/>
          <p:cNvSpPr>
            <a:spLocks noGrp="1"/>
          </p:cNvSpPr>
          <p:nvPr>
            <p:ph type="ftr" sz="quarter" idx="11"/>
          </p:nvPr>
        </p:nvSpPr>
        <p:spPr>
          <a:xfrm>
            <a:off x="4165600" y="6245225"/>
            <a:ext cx="3860800" cy="476251"/>
          </a:xfrm>
        </p:spPr>
        <p:txBody>
          <a:bodyPr/>
          <a:lstStyle>
            <a:lvl1pPr>
              <a:defRPr/>
            </a:lvl1pPr>
          </a:lstStyle>
          <a:p>
            <a:endParaRPr lang="en-US">
              <a:solidFill>
                <a:prstClr val="black">
                  <a:tint val="75000"/>
                </a:prstClr>
              </a:solidFill>
            </a:endParaRPr>
          </a:p>
        </p:txBody>
      </p:sp>
      <p:sp>
        <p:nvSpPr>
          <p:cNvPr id="5" name="Slide Number Placeholder 4"/>
          <p:cNvSpPr>
            <a:spLocks noGrp="1"/>
          </p:cNvSpPr>
          <p:nvPr>
            <p:ph type="sldNum" sz="quarter" idx="12"/>
          </p:nvPr>
        </p:nvSpPr>
        <p:spPr>
          <a:xfrm>
            <a:off x="8737600" y="6245225"/>
            <a:ext cx="2844800" cy="476251"/>
          </a:xfrm>
        </p:spPr>
        <p:txBody>
          <a:bodyPr/>
          <a:lstStyle>
            <a:lvl1pPr>
              <a:defRPr/>
            </a:lvl1pPr>
          </a:lstStyle>
          <a:p>
            <a:fld id="{5823DAE5-52C0-42ED-A438-EC7DF4AF3EF2}"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986186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Background 2">
  <p:cSld name="Background 2">
    <p:bg>
      <p:bgPr>
        <a:solidFill>
          <a:schemeClr val="dk2"/>
        </a:solidFill>
        <a:effectLst/>
      </p:bgPr>
    </p:bg>
    <p:spTree>
      <p:nvGrpSpPr>
        <p:cNvPr id="1" name="Shape 714"/>
        <p:cNvGrpSpPr/>
        <p:nvPr/>
      </p:nvGrpSpPr>
      <p:grpSpPr>
        <a:xfrm>
          <a:off x="0" y="0"/>
          <a:ext cx="0" cy="0"/>
          <a:chOff x="0" y="0"/>
          <a:chExt cx="0" cy="0"/>
        </a:xfrm>
      </p:grpSpPr>
      <p:sp>
        <p:nvSpPr>
          <p:cNvPr id="715" name="Google Shape;715;p71"/>
          <p:cNvSpPr/>
          <p:nvPr/>
        </p:nvSpPr>
        <p:spPr>
          <a:xfrm>
            <a:off x="501500" y="384335"/>
            <a:ext cx="454200" cy="456533"/>
          </a:xfrm>
          <a:custGeom>
            <a:avLst/>
            <a:gdLst/>
            <a:ahLst/>
            <a:cxnLst/>
            <a:rect l="l" t="t" r="r" b="b"/>
            <a:pathLst>
              <a:path w="13626" h="13696" extrusionOk="0">
                <a:moveTo>
                  <a:pt x="5592" y="0"/>
                </a:moveTo>
                <a:cubicBezTo>
                  <a:pt x="5282" y="0"/>
                  <a:pt x="4976" y="230"/>
                  <a:pt x="4957" y="609"/>
                </a:cubicBezTo>
                <a:lnTo>
                  <a:pt x="4782" y="4425"/>
                </a:lnTo>
                <a:cubicBezTo>
                  <a:pt x="4767" y="4694"/>
                  <a:pt x="4577" y="4948"/>
                  <a:pt x="4323" y="5011"/>
                </a:cubicBezTo>
                <a:lnTo>
                  <a:pt x="634" y="6040"/>
                </a:lnTo>
                <a:cubicBezTo>
                  <a:pt x="32" y="6199"/>
                  <a:pt x="1" y="7038"/>
                  <a:pt x="587" y="7244"/>
                </a:cubicBezTo>
                <a:lnTo>
                  <a:pt x="4165" y="8590"/>
                </a:lnTo>
                <a:cubicBezTo>
                  <a:pt x="4418" y="8685"/>
                  <a:pt x="4592" y="8938"/>
                  <a:pt x="4577" y="9207"/>
                </a:cubicBezTo>
                <a:lnTo>
                  <a:pt x="4402" y="13023"/>
                </a:lnTo>
                <a:cubicBezTo>
                  <a:pt x="4382" y="13427"/>
                  <a:pt x="4713" y="13695"/>
                  <a:pt x="5051" y="13695"/>
                </a:cubicBezTo>
                <a:cubicBezTo>
                  <a:pt x="5230" y="13695"/>
                  <a:pt x="5411" y="13620"/>
                  <a:pt x="5542" y="13450"/>
                </a:cubicBezTo>
                <a:lnTo>
                  <a:pt x="7917" y="10474"/>
                </a:lnTo>
                <a:cubicBezTo>
                  <a:pt x="8043" y="10314"/>
                  <a:pt x="8226" y="10228"/>
                  <a:pt x="8419" y="10228"/>
                </a:cubicBezTo>
                <a:cubicBezTo>
                  <a:pt x="8494" y="10228"/>
                  <a:pt x="8571" y="10241"/>
                  <a:pt x="8646" y="10268"/>
                </a:cubicBezTo>
                <a:lnTo>
                  <a:pt x="12208" y="11598"/>
                </a:lnTo>
                <a:cubicBezTo>
                  <a:pt x="12288" y="11628"/>
                  <a:pt x="12366" y="11642"/>
                  <a:pt x="12442" y="11642"/>
                </a:cubicBezTo>
                <a:cubicBezTo>
                  <a:pt x="12920" y="11642"/>
                  <a:pt x="13269" y="11086"/>
                  <a:pt x="12968" y="10648"/>
                </a:cubicBezTo>
                <a:lnTo>
                  <a:pt x="10863" y="7465"/>
                </a:lnTo>
                <a:cubicBezTo>
                  <a:pt x="10720" y="7228"/>
                  <a:pt x="10736" y="6927"/>
                  <a:pt x="10894" y="6705"/>
                </a:cubicBezTo>
                <a:lnTo>
                  <a:pt x="13269" y="3729"/>
                </a:lnTo>
                <a:cubicBezTo>
                  <a:pt x="13625" y="3287"/>
                  <a:pt x="13290" y="2692"/>
                  <a:pt x="12781" y="2692"/>
                </a:cubicBezTo>
                <a:cubicBezTo>
                  <a:pt x="12724" y="2692"/>
                  <a:pt x="12665" y="2699"/>
                  <a:pt x="12604" y="2715"/>
                </a:cubicBezTo>
                <a:lnTo>
                  <a:pt x="8931" y="3729"/>
                </a:lnTo>
                <a:cubicBezTo>
                  <a:pt x="8872" y="3746"/>
                  <a:pt x="8813" y="3754"/>
                  <a:pt x="8754" y="3754"/>
                </a:cubicBezTo>
                <a:cubicBezTo>
                  <a:pt x="8543" y="3754"/>
                  <a:pt x="8342" y="3649"/>
                  <a:pt x="8218" y="3475"/>
                </a:cubicBezTo>
                <a:lnTo>
                  <a:pt x="6112" y="293"/>
                </a:lnTo>
                <a:cubicBezTo>
                  <a:pt x="5984" y="91"/>
                  <a:pt x="5787" y="0"/>
                  <a:pt x="5592" y="0"/>
                </a:cubicBezTo>
                <a:close/>
              </a:path>
            </a:pathLst>
          </a:custGeom>
          <a:solidFill>
            <a:srgbClr val="FDB724"/>
          </a:solidFill>
          <a:ln>
            <a:noFill/>
          </a:ln>
        </p:spPr>
        <p:txBody>
          <a:bodyPr spcFirstLastPara="1" wrap="square" lIns="121900" tIns="121900" rIns="121900" bIns="121900" anchor="ctr" anchorCtr="0">
            <a:noAutofit/>
          </a:bodyPr>
          <a:lstStyle/>
          <a:p>
            <a:pPr defTabSz="914377" eaLnBrk="1" fontAlgn="auto" hangingPunct="1">
              <a:spcBef>
                <a:spcPts val="0"/>
              </a:spcBef>
              <a:spcAft>
                <a:spcPts val="0"/>
              </a:spcAft>
              <a:buClr>
                <a:srgbClr val="000000"/>
              </a:buClr>
              <a:buFont typeface="Arial"/>
              <a:buNone/>
              <a:defRPr/>
            </a:pPr>
            <a:endParaRPr sz="1867" kern="0">
              <a:solidFill>
                <a:srgbClr val="000000"/>
              </a:solidFill>
              <a:latin typeface="Arial"/>
              <a:ea typeface="Arial"/>
              <a:cs typeface="Arial"/>
              <a:sym typeface="Arial"/>
            </a:endParaRPr>
          </a:p>
        </p:txBody>
      </p:sp>
      <p:sp>
        <p:nvSpPr>
          <p:cNvPr id="716" name="Google Shape;716;p71"/>
          <p:cNvSpPr/>
          <p:nvPr/>
        </p:nvSpPr>
        <p:spPr>
          <a:xfrm>
            <a:off x="2422867" y="329653"/>
            <a:ext cx="912300" cy="249633"/>
          </a:xfrm>
          <a:custGeom>
            <a:avLst/>
            <a:gdLst/>
            <a:ahLst/>
            <a:cxnLst/>
            <a:rect l="l" t="t" r="r" b="b"/>
            <a:pathLst>
              <a:path w="27369" h="7489" extrusionOk="0">
                <a:moveTo>
                  <a:pt x="13868" y="0"/>
                </a:moveTo>
                <a:cubicBezTo>
                  <a:pt x="13543" y="0"/>
                  <a:pt x="13200" y="96"/>
                  <a:pt x="12865" y="315"/>
                </a:cubicBezTo>
                <a:cubicBezTo>
                  <a:pt x="12031" y="855"/>
                  <a:pt x="11544" y="2297"/>
                  <a:pt x="10450" y="2297"/>
                </a:cubicBezTo>
                <a:cubicBezTo>
                  <a:pt x="10421" y="2297"/>
                  <a:pt x="10392" y="2296"/>
                  <a:pt x="10363" y="2294"/>
                </a:cubicBezTo>
                <a:cubicBezTo>
                  <a:pt x="9397" y="2215"/>
                  <a:pt x="8969" y="996"/>
                  <a:pt x="8099" y="600"/>
                </a:cubicBezTo>
                <a:cubicBezTo>
                  <a:pt x="7909" y="517"/>
                  <a:pt x="7710" y="479"/>
                  <a:pt x="7511" y="479"/>
                </a:cubicBezTo>
                <a:cubicBezTo>
                  <a:pt x="6877" y="479"/>
                  <a:pt x="6236" y="862"/>
                  <a:pt x="5850" y="1392"/>
                </a:cubicBezTo>
                <a:cubicBezTo>
                  <a:pt x="5344" y="2089"/>
                  <a:pt x="5201" y="2975"/>
                  <a:pt x="5074" y="3814"/>
                </a:cubicBezTo>
                <a:cubicBezTo>
                  <a:pt x="4378" y="3039"/>
                  <a:pt x="3491" y="2469"/>
                  <a:pt x="2494" y="2168"/>
                </a:cubicBezTo>
                <a:cubicBezTo>
                  <a:pt x="2353" y="2132"/>
                  <a:pt x="2218" y="2115"/>
                  <a:pt x="2089" y="2115"/>
                </a:cubicBezTo>
                <a:cubicBezTo>
                  <a:pt x="686" y="2115"/>
                  <a:pt x="0" y="4106"/>
                  <a:pt x="1464" y="5208"/>
                </a:cubicBezTo>
                <a:cubicBezTo>
                  <a:pt x="2192" y="5762"/>
                  <a:pt x="3110" y="5935"/>
                  <a:pt x="3972" y="5935"/>
                </a:cubicBezTo>
                <a:cubicBezTo>
                  <a:pt x="5400" y="5935"/>
                  <a:pt x="6674" y="5461"/>
                  <a:pt x="6674" y="5461"/>
                </a:cubicBezTo>
                <a:cubicBezTo>
                  <a:pt x="6698" y="6411"/>
                  <a:pt x="7526" y="6886"/>
                  <a:pt x="8603" y="6886"/>
                </a:cubicBezTo>
                <a:cubicBezTo>
                  <a:pt x="8943" y="6886"/>
                  <a:pt x="9309" y="6839"/>
                  <a:pt x="9682" y="6744"/>
                </a:cubicBezTo>
                <a:cubicBezTo>
                  <a:pt x="10706" y="6497"/>
                  <a:pt x="11815" y="5635"/>
                  <a:pt x="12931" y="5635"/>
                </a:cubicBezTo>
                <a:cubicBezTo>
                  <a:pt x="13178" y="5635"/>
                  <a:pt x="13425" y="5677"/>
                  <a:pt x="13672" y="5778"/>
                </a:cubicBezTo>
                <a:cubicBezTo>
                  <a:pt x="13217" y="6614"/>
                  <a:pt x="14625" y="7489"/>
                  <a:pt x="16783" y="7489"/>
                </a:cubicBezTo>
                <a:cubicBezTo>
                  <a:pt x="17403" y="7489"/>
                  <a:pt x="18085" y="7416"/>
                  <a:pt x="18802" y="7250"/>
                </a:cubicBezTo>
                <a:cubicBezTo>
                  <a:pt x="19847" y="7013"/>
                  <a:pt x="20116" y="6015"/>
                  <a:pt x="19562" y="5556"/>
                </a:cubicBezTo>
                <a:lnTo>
                  <a:pt x="19562" y="5556"/>
                </a:lnTo>
                <a:cubicBezTo>
                  <a:pt x="19732" y="5591"/>
                  <a:pt x="19909" y="5606"/>
                  <a:pt x="20090" y="5606"/>
                </a:cubicBezTo>
                <a:cubicBezTo>
                  <a:pt x="20733" y="5606"/>
                  <a:pt x="21423" y="5407"/>
                  <a:pt x="22016" y="5160"/>
                </a:cubicBezTo>
                <a:cubicBezTo>
                  <a:pt x="22921" y="4780"/>
                  <a:pt x="23870" y="4302"/>
                  <a:pt x="24817" y="4302"/>
                </a:cubicBezTo>
                <a:cubicBezTo>
                  <a:pt x="25013" y="4302"/>
                  <a:pt x="25209" y="4322"/>
                  <a:pt x="25405" y="4369"/>
                </a:cubicBezTo>
                <a:cubicBezTo>
                  <a:pt x="25696" y="4441"/>
                  <a:pt x="26152" y="4651"/>
                  <a:pt x="26566" y="4651"/>
                </a:cubicBezTo>
                <a:cubicBezTo>
                  <a:pt x="26781" y="4651"/>
                  <a:pt x="26984" y="4594"/>
                  <a:pt x="27147" y="4432"/>
                </a:cubicBezTo>
                <a:cubicBezTo>
                  <a:pt x="27368" y="4194"/>
                  <a:pt x="27368" y="3783"/>
                  <a:pt x="27115" y="3624"/>
                </a:cubicBezTo>
                <a:cubicBezTo>
                  <a:pt x="27001" y="3584"/>
                  <a:pt x="26874" y="3567"/>
                  <a:pt x="26732" y="3567"/>
                </a:cubicBezTo>
                <a:cubicBezTo>
                  <a:pt x="25948" y="3567"/>
                  <a:pt x="24729" y="4087"/>
                  <a:pt x="23040" y="4087"/>
                </a:cubicBezTo>
                <a:cubicBezTo>
                  <a:pt x="21793" y="4087"/>
                  <a:pt x="20290" y="3804"/>
                  <a:pt x="18517" y="2817"/>
                </a:cubicBezTo>
                <a:cubicBezTo>
                  <a:pt x="18101" y="2579"/>
                  <a:pt x="17523" y="2449"/>
                  <a:pt x="16948" y="2449"/>
                </a:cubicBezTo>
                <a:cubicBezTo>
                  <a:pt x="16298" y="2449"/>
                  <a:pt x="15651" y="2614"/>
                  <a:pt x="15240" y="2975"/>
                </a:cubicBezTo>
                <a:cubicBezTo>
                  <a:pt x="16301" y="1684"/>
                  <a:pt x="15235" y="0"/>
                  <a:pt x="13868" y="0"/>
                </a:cubicBezTo>
                <a:close/>
              </a:path>
            </a:pathLst>
          </a:custGeom>
          <a:solidFill>
            <a:srgbClr val="FFFFFF"/>
          </a:solidFill>
          <a:ln>
            <a:noFill/>
          </a:ln>
        </p:spPr>
        <p:txBody>
          <a:bodyPr spcFirstLastPara="1" wrap="square" lIns="121900" tIns="121900" rIns="121900" bIns="121900" anchor="ctr" anchorCtr="0">
            <a:noAutofit/>
          </a:bodyPr>
          <a:lstStyle/>
          <a:p>
            <a:pPr defTabSz="914377" eaLnBrk="1" fontAlgn="auto" hangingPunct="1">
              <a:spcBef>
                <a:spcPts val="0"/>
              </a:spcBef>
              <a:spcAft>
                <a:spcPts val="0"/>
              </a:spcAft>
              <a:buClr>
                <a:srgbClr val="000000"/>
              </a:buClr>
              <a:buFont typeface="Arial"/>
              <a:buNone/>
              <a:defRPr/>
            </a:pPr>
            <a:endParaRPr sz="1867" kern="0">
              <a:solidFill>
                <a:srgbClr val="000000"/>
              </a:solidFill>
              <a:latin typeface="Arial"/>
              <a:ea typeface="Arial"/>
              <a:cs typeface="Arial"/>
              <a:sym typeface="Arial"/>
            </a:endParaRPr>
          </a:p>
        </p:txBody>
      </p:sp>
      <p:sp>
        <p:nvSpPr>
          <p:cNvPr id="717" name="Google Shape;717;p71"/>
          <p:cNvSpPr/>
          <p:nvPr/>
        </p:nvSpPr>
        <p:spPr>
          <a:xfrm>
            <a:off x="7639933" y="241800"/>
            <a:ext cx="520533" cy="142533"/>
          </a:xfrm>
          <a:custGeom>
            <a:avLst/>
            <a:gdLst/>
            <a:ahLst/>
            <a:cxnLst/>
            <a:rect l="l" t="t" r="r" b="b"/>
            <a:pathLst>
              <a:path w="15616" h="4276" extrusionOk="0">
                <a:moveTo>
                  <a:pt x="7908" y="0"/>
                </a:moveTo>
                <a:cubicBezTo>
                  <a:pt x="7726" y="0"/>
                  <a:pt x="7536" y="53"/>
                  <a:pt x="7350" y="172"/>
                </a:cubicBezTo>
                <a:cubicBezTo>
                  <a:pt x="6872" y="481"/>
                  <a:pt x="6590" y="1314"/>
                  <a:pt x="5961" y="1314"/>
                </a:cubicBezTo>
                <a:cubicBezTo>
                  <a:pt x="5944" y="1314"/>
                  <a:pt x="5927" y="1314"/>
                  <a:pt x="5909" y="1312"/>
                </a:cubicBezTo>
                <a:cubicBezTo>
                  <a:pt x="5371" y="1265"/>
                  <a:pt x="5118" y="568"/>
                  <a:pt x="4627" y="347"/>
                </a:cubicBezTo>
                <a:cubicBezTo>
                  <a:pt x="4514" y="296"/>
                  <a:pt x="4397" y="273"/>
                  <a:pt x="4280" y="273"/>
                </a:cubicBezTo>
                <a:cubicBezTo>
                  <a:pt x="3919" y="273"/>
                  <a:pt x="3560" y="491"/>
                  <a:pt x="3344" y="790"/>
                </a:cubicBezTo>
                <a:cubicBezTo>
                  <a:pt x="3044" y="1186"/>
                  <a:pt x="2964" y="1692"/>
                  <a:pt x="2901" y="2183"/>
                </a:cubicBezTo>
                <a:cubicBezTo>
                  <a:pt x="2505" y="1740"/>
                  <a:pt x="1998" y="1407"/>
                  <a:pt x="1413" y="1233"/>
                </a:cubicBezTo>
                <a:cubicBezTo>
                  <a:pt x="1335" y="1214"/>
                  <a:pt x="1260" y="1204"/>
                  <a:pt x="1189" y="1204"/>
                </a:cubicBezTo>
                <a:cubicBezTo>
                  <a:pt x="397" y="1204"/>
                  <a:pt x="0" y="2336"/>
                  <a:pt x="843" y="2975"/>
                </a:cubicBezTo>
                <a:cubicBezTo>
                  <a:pt x="1253" y="3290"/>
                  <a:pt x="1774" y="3389"/>
                  <a:pt x="2263" y="3389"/>
                </a:cubicBezTo>
                <a:cubicBezTo>
                  <a:pt x="3076" y="3389"/>
                  <a:pt x="3804" y="3117"/>
                  <a:pt x="3804" y="3117"/>
                </a:cubicBezTo>
                <a:cubicBezTo>
                  <a:pt x="3816" y="3659"/>
                  <a:pt x="4284" y="3926"/>
                  <a:pt x="4898" y="3926"/>
                </a:cubicBezTo>
                <a:cubicBezTo>
                  <a:pt x="5092" y="3926"/>
                  <a:pt x="5300" y="3899"/>
                  <a:pt x="5514" y="3846"/>
                </a:cubicBezTo>
                <a:cubicBezTo>
                  <a:pt x="6097" y="3703"/>
                  <a:pt x="6734" y="3210"/>
                  <a:pt x="7371" y="3210"/>
                </a:cubicBezTo>
                <a:cubicBezTo>
                  <a:pt x="7512" y="3210"/>
                  <a:pt x="7653" y="3234"/>
                  <a:pt x="7794" y="3292"/>
                </a:cubicBezTo>
                <a:cubicBezTo>
                  <a:pt x="7534" y="3774"/>
                  <a:pt x="8357" y="4276"/>
                  <a:pt x="9598" y="4276"/>
                </a:cubicBezTo>
                <a:cubicBezTo>
                  <a:pt x="9945" y="4276"/>
                  <a:pt x="10325" y="4237"/>
                  <a:pt x="10723" y="4147"/>
                </a:cubicBezTo>
                <a:cubicBezTo>
                  <a:pt x="11325" y="4004"/>
                  <a:pt x="11483" y="3434"/>
                  <a:pt x="11166" y="3181"/>
                </a:cubicBezTo>
                <a:lnTo>
                  <a:pt x="11166" y="3181"/>
                </a:lnTo>
                <a:cubicBezTo>
                  <a:pt x="11255" y="3190"/>
                  <a:pt x="11345" y="3194"/>
                  <a:pt x="11435" y="3194"/>
                </a:cubicBezTo>
                <a:cubicBezTo>
                  <a:pt x="11823" y="3194"/>
                  <a:pt x="12212" y="3111"/>
                  <a:pt x="12560" y="2943"/>
                </a:cubicBezTo>
                <a:cubicBezTo>
                  <a:pt x="13070" y="2721"/>
                  <a:pt x="13612" y="2444"/>
                  <a:pt x="14152" y="2444"/>
                </a:cubicBezTo>
                <a:cubicBezTo>
                  <a:pt x="14265" y="2444"/>
                  <a:pt x="14378" y="2457"/>
                  <a:pt x="14491" y="2484"/>
                </a:cubicBezTo>
                <a:cubicBezTo>
                  <a:pt x="14657" y="2526"/>
                  <a:pt x="14917" y="2641"/>
                  <a:pt x="15153" y="2641"/>
                </a:cubicBezTo>
                <a:cubicBezTo>
                  <a:pt x="15278" y="2641"/>
                  <a:pt x="15396" y="2609"/>
                  <a:pt x="15489" y="2516"/>
                </a:cubicBezTo>
                <a:cubicBezTo>
                  <a:pt x="15615" y="2389"/>
                  <a:pt x="15615" y="2183"/>
                  <a:pt x="15473" y="2072"/>
                </a:cubicBezTo>
                <a:cubicBezTo>
                  <a:pt x="15406" y="2048"/>
                  <a:pt x="15331" y="2037"/>
                  <a:pt x="15247" y="2037"/>
                </a:cubicBezTo>
                <a:cubicBezTo>
                  <a:pt x="14803" y="2037"/>
                  <a:pt x="14110" y="2328"/>
                  <a:pt x="13154" y="2328"/>
                </a:cubicBezTo>
                <a:cubicBezTo>
                  <a:pt x="12440" y="2328"/>
                  <a:pt x="11579" y="2166"/>
                  <a:pt x="10564" y="1597"/>
                </a:cubicBezTo>
                <a:cubicBezTo>
                  <a:pt x="10329" y="1465"/>
                  <a:pt x="10006" y="1394"/>
                  <a:pt x="9682" y="1394"/>
                </a:cubicBezTo>
                <a:cubicBezTo>
                  <a:pt x="9308" y="1394"/>
                  <a:pt x="8934" y="1489"/>
                  <a:pt x="8696" y="1692"/>
                </a:cubicBezTo>
                <a:cubicBezTo>
                  <a:pt x="9299" y="961"/>
                  <a:pt x="8685" y="0"/>
                  <a:pt x="7908" y="0"/>
                </a:cubicBezTo>
                <a:close/>
              </a:path>
            </a:pathLst>
          </a:custGeom>
          <a:solidFill>
            <a:srgbClr val="FFFFFF"/>
          </a:solidFill>
          <a:ln>
            <a:noFill/>
          </a:ln>
        </p:spPr>
        <p:txBody>
          <a:bodyPr spcFirstLastPara="1" wrap="square" lIns="121900" tIns="121900" rIns="121900" bIns="121900" anchor="ctr" anchorCtr="0">
            <a:noAutofit/>
          </a:bodyPr>
          <a:lstStyle/>
          <a:p>
            <a:pPr defTabSz="914377" eaLnBrk="1" fontAlgn="auto" hangingPunct="1">
              <a:spcBef>
                <a:spcPts val="0"/>
              </a:spcBef>
              <a:spcAft>
                <a:spcPts val="0"/>
              </a:spcAft>
              <a:buClr>
                <a:srgbClr val="000000"/>
              </a:buClr>
              <a:buFont typeface="Arial"/>
              <a:buNone/>
              <a:defRPr/>
            </a:pPr>
            <a:endParaRPr sz="1867" kern="0">
              <a:solidFill>
                <a:srgbClr val="000000"/>
              </a:solidFill>
              <a:latin typeface="Arial"/>
              <a:ea typeface="Arial"/>
              <a:cs typeface="Arial"/>
              <a:sym typeface="Arial"/>
            </a:endParaRPr>
          </a:p>
        </p:txBody>
      </p:sp>
      <p:sp>
        <p:nvSpPr>
          <p:cNvPr id="718" name="Google Shape;718;p71"/>
          <p:cNvSpPr/>
          <p:nvPr/>
        </p:nvSpPr>
        <p:spPr>
          <a:xfrm>
            <a:off x="-201033" y="3262169"/>
            <a:ext cx="912200" cy="249967"/>
          </a:xfrm>
          <a:custGeom>
            <a:avLst/>
            <a:gdLst/>
            <a:ahLst/>
            <a:cxnLst/>
            <a:rect l="l" t="t" r="r" b="b"/>
            <a:pathLst>
              <a:path w="27366" h="7499" extrusionOk="0">
                <a:moveTo>
                  <a:pt x="13854" y="0"/>
                </a:moveTo>
                <a:cubicBezTo>
                  <a:pt x="13531" y="0"/>
                  <a:pt x="13192" y="94"/>
                  <a:pt x="12862" y="310"/>
                </a:cubicBezTo>
                <a:cubicBezTo>
                  <a:pt x="12029" y="850"/>
                  <a:pt x="11541" y="2292"/>
                  <a:pt x="10447" y="2292"/>
                </a:cubicBezTo>
                <a:cubicBezTo>
                  <a:pt x="10419" y="2292"/>
                  <a:pt x="10390" y="2291"/>
                  <a:pt x="10360" y="2289"/>
                </a:cubicBezTo>
                <a:cubicBezTo>
                  <a:pt x="9394" y="2225"/>
                  <a:pt x="8967" y="990"/>
                  <a:pt x="8080" y="595"/>
                </a:cubicBezTo>
                <a:cubicBezTo>
                  <a:pt x="7890" y="511"/>
                  <a:pt x="7692" y="473"/>
                  <a:pt x="7492" y="473"/>
                </a:cubicBezTo>
                <a:cubicBezTo>
                  <a:pt x="6860" y="473"/>
                  <a:pt x="6221" y="856"/>
                  <a:pt x="5847" y="1386"/>
                </a:cubicBezTo>
                <a:cubicBezTo>
                  <a:pt x="5341" y="2083"/>
                  <a:pt x="5182" y="2970"/>
                  <a:pt x="5072" y="3809"/>
                </a:cubicBezTo>
                <a:cubicBezTo>
                  <a:pt x="4375" y="3033"/>
                  <a:pt x="3472" y="2463"/>
                  <a:pt x="2475" y="2178"/>
                </a:cubicBezTo>
                <a:cubicBezTo>
                  <a:pt x="2332" y="2140"/>
                  <a:pt x="2195" y="2122"/>
                  <a:pt x="2063" y="2122"/>
                </a:cubicBezTo>
                <a:cubicBezTo>
                  <a:pt x="680" y="2122"/>
                  <a:pt x="1" y="4119"/>
                  <a:pt x="1462" y="5218"/>
                </a:cubicBezTo>
                <a:cubicBezTo>
                  <a:pt x="2190" y="5767"/>
                  <a:pt x="3110" y="5938"/>
                  <a:pt x="3973" y="5938"/>
                </a:cubicBezTo>
                <a:cubicBezTo>
                  <a:pt x="5399" y="5938"/>
                  <a:pt x="6671" y="5471"/>
                  <a:pt x="6671" y="5471"/>
                </a:cubicBezTo>
                <a:cubicBezTo>
                  <a:pt x="6695" y="6416"/>
                  <a:pt x="7525" y="6888"/>
                  <a:pt x="8615" y="6888"/>
                </a:cubicBezTo>
                <a:cubicBezTo>
                  <a:pt x="8950" y="6888"/>
                  <a:pt x="9310" y="6843"/>
                  <a:pt x="9679" y="6754"/>
                </a:cubicBezTo>
                <a:cubicBezTo>
                  <a:pt x="10696" y="6506"/>
                  <a:pt x="11819" y="5637"/>
                  <a:pt x="12944" y="5637"/>
                </a:cubicBezTo>
                <a:cubicBezTo>
                  <a:pt x="13186" y="5637"/>
                  <a:pt x="13428" y="5677"/>
                  <a:pt x="13669" y="5772"/>
                </a:cubicBezTo>
                <a:cubicBezTo>
                  <a:pt x="13214" y="6621"/>
                  <a:pt x="14623" y="7499"/>
                  <a:pt x="16782" y="7499"/>
                </a:cubicBezTo>
                <a:cubicBezTo>
                  <a:pt x="17401" y="7499"/>
                  <a:pt x="18083" y="7426"/>
                  <a:pt x="18799" y="7261"/>
                </a:cubicBezTo>
                <a:cubicBezTo>
                  <a:pt x="19844" y="7007"/>
                  <a:pt x="20114" y="6010"/>
                  <a:pt x="19559" y="5566"/>
                </a:cubicBezTo>
                <a:lnTo>
                  <a:pt x="19559" y="5566"/>
                </a:lnTo>
                <a:cubicBezTo>
                  <a:pt x="19733" y="5601"/>
                  <a:pt x="19912" y="5617"/>
                  <a:pt x="20093" y="5617"/>
                </a:cubicBezTo>
                <a:cubicBezTo>
                  <a:pt x="20740" y="5617"/>
                  <a:pt x="21420" y="5418"/>
                  <a:pt x="22014" y="5171"/>
                </a:cubicBezTo>
                <a:cubicBezTo>
                  <a:pt x="22914" y="4792"/>
                  <a:pt x="23846" y="4306"/>
                  <a:pt x="24793" y="4306"/>
                </a:cubicBezTo>
                <a:cubicBezTo>
                  <a:pt x="24995" y="4306"/>
                  <a:pt x="25198" y="4329"/>
                  <a:pt x="25402" y="4379"/>
                </a:cubicBezTo>
                <a:cubicBezTo>
                  <a:pt x="25690" y="4451"/>
                  <a:pt x="26139" y="4650"/>
                  <a:pt x="26549" y="4650"/>
                </a:cubicBezTo>
                <a:cubicBezTo>
                  <a:pt x="26769" y="4650"/>
                  <a:pt x="26978" y="4592"/>
                  <a:pt x="27144" y="4426"/>
                </a:cubicBezTo>
                <a:cubicBezTo>
                  <a:pt x="27365" y="4189"/>
                  <a:pt x="27365" y="3761"/>
                  <a:pt x="27096" y="3619"/>
                </a:cubicBezTo>
                <a:cubicBezTo>
                  <a:pt x="26983" y="3578"/>
                  <a:pt x="26855" y="3561"/>
                  <a:pt x="26713" y="3561"/>
                </a:cubicBezTo>
                <a:cubicBezTo>
                  <a:pt x="25929" y="3561"/>
                  <a:pt x="24710" y="4082"/>
                  <a:pt x="23025" y="4082"/>
                </a:cubicBezTo>
                <a:cubicBezTo>
                  <a:pt x="21780" y="4082"/>
                  <a:pt x="20281" y="3798"/>
                  <a:pt x="18514" y="2811"/>
                </a:cubicBezTo>
                <a:cubicBezTo>
                  <a:pt x="18090" y="2573"/>
                  <a:pt x="17512" y="2444"/>
                  <a:pt x="16939" y="2444"/>
                </a:cubicBezTo>
                <a:cubicBezTo>
                  <a:pt x="16291" y="2444"/>
                  <a:pt x="15648" y="2609"/>
                  <a:pt x="15237" y="2970"/>
                </a:cubicBezTo>
                <a:cubicBezTo>
                  <a:pt x="16299" y="1677"/>
                  <a:pt x="15219" y="0"/>
                  <a:pt x="13854" y="0"/>
                </a:cubicBezTo>
                <a:close/>
              </a:path>
            </a:pathLst>
          </a:custGeom>
          <a:solidFill>
            <a:srgbClr val="FFFFFF"/>
          </a:solidFill>
          <a:ln>
            <a:noFill/>
          </a:ln>
        </p:spPr>
        <p:txBody>
          <a:bodyPr spcFirstLastPara="1" wrap="square" lIns="121900" tIns="121900" rIns="121900" bIns="121900" anchor="ctr" anchorCtr="0">
            <a:noAutofit/>
          </a:bodyPr>
          <a:lstStyle/>
          <a:p>
            <a:pPr defTabSz="914377" eaLnBrk="1" fontAlgn="auto" hangingPunct="1">
              <a:spcBef>
                <a:spcPts val="0"/>
              </a:spcBef>
              <a:spcAft>
                <a:spcPts val="0"/>
              </a:spcAft>
              <a:buClr>
                <a:srgbClr val="000000"/>
              </a:buClr>
              <a:buFont typeface="Arial"/>
              <a:buNone/>
              <a:defRPr/>
            </a:pPr>
            <a:endParaRPr sz="1867" kern="0">
              <a:solidFill>
                <a:srgbClr val="000000"/>
              </a:solidFill>
              <a:latin typeface="Arial"/>
              <a:ea typeface="Arial"/>
              <a:cs typeface="Arial"/>
              <a:sym typeface="Arial"/>
            </a:endParaRPr>
          </a:p>
        </p:txBody>
      </p:sp>
      <p:sp>
        <p:nvSpPr>
          <p:cNvPr id="719" name="Google Shape;719;p71"/>
          <p:cNvSpPr/>
          <p:nvPr/>
        </p:nvSpPr>
        <p:spPr>
          <a:xfrm>
            <a:off x="11318867" y="6381868"/>
            <a:ext cx="994200" cy="272267"/>
          </a:xfrm>
          <a:custGeom>
            <a:avLst/>
            <a:gdLst/>
            <a:ahLst/>
            <a:cxnLst/>
            <a:rect l="l" t="t" r="r" b="b"/>
            <a:pathLst>
              <a:path w="29826" h="8168" extrusionOk="0">
                <a:moveTo>
                  <a:pt x="15099" y="0"/>
                </a:moveTo>
                <a:cubicBezTo>
                  <a:pt x="14749" y="0"/>
                  <a:pt x="14382" y="101"/>
                  <a:pt x="14023" y="333"/>
                </a:cubicBezTo>
                <a:cubicBezTo>
                  <a:pt x="13111" y="921"/>
                  <a:pt x="12576" y="2505"/>
                  <a:pt x="11372" y="2505"/>
                </a:cubicBezTo>
                <a:cubicBezTo>
                  <a:pt x="11343" y="2505"/>
                  <a:pt x="11314" y="2505"/>
                  <a:pt x="11284" y="2503"/>
                </a:cubicBezTo>
                <a:cubicBezTo>
                  <a:pt x="10239" y="2423"/>
                  <a:pt x="9764" y="1078"/>
                  <a:pt x="8814" y="650"/>
                </a:cubicBezTo>
                <a:cubicBezTo>
                  <a:pt x="8611" y="560"/>
                  <a:pt x="8397" y="519"/>
                  <a:pt x="8181" y="519"/>
                </a:cubicBezTo>
                <a:cubicBezTo>
                  <a:pt x="7490" y="519"/>
                  <a:pt x="6782" y="942"/>
                  <a:pt x="6360" y="1521"/>
                </a:cubicBezTo>
                <a:cubicBezTo>
                  <a:pt x="5822" y="2281"/>
                  <a:pt x="5647" y="3247"/>
                  <a:pt x="5521" y="4165"/>
                </a:cubicBezTo>
                <a:cubicBezTo>
                  <a:pt x="4761" y="3310"/>
                  <a:pt x="3795" y="2693"/>
                  <a:pt x="2702" y="2360"/>
                </a:cubicBezTo>
                <a:cubicBezTo>
                  <a:pt x="2548" y="2320"/>
                  <a:pt x="2400" y="2301"/>
                  <a:pt x="2258" y="2301"/>
                </a:cubicBezTo>
                <a:cubicBezTo>
                  <a:pt x="739" y="2301"/>
                  <a:pt x="1" y="4483"/>
                  <a:pt x="1594" y="5685"/>
                </a:cubicBezTo>
                <a:cubicBezTo>
                  <a:pt x="2380" y="6280"/>
                  <a:pt x="3378" y="6466"/>
                  <a:pt x="4318" y="6466"/>
                </a:cubicBezTo>
                <a:cubicBezTo>
                  <a:pt x="5879" y="6466"/>
                  <a:pt x="7278" y="5954"/>
                  <a:pt x="7278" y="5954"/>
                </a:cubicBezTo>
                <a:cubicBezTo>
                  <a:pt x="7302" y="6996"/>
                  <a:pt x="8215" y="7509"/>
                  <a:pt x="9394" y="7509"/>
                </a:cubicBezTo>
                <a:cubicBezTo>
                  <a:pt x="9757" y="7509"/>
                  <a:pt x="10145" y="7460"/>
                  <a:pt x="10540" y="7364"/>
                </a:cubicBezTo>
                <a:cubicBezTo>
                  <a:pt x="11656" y="7091"/>
                  <a:pt x="12878" y="6148"/>
                  <a:pt x="14094" y="6148"/>
                </a:cubicBezTo>
                <a:cubicBezTo>
                  <a:pt x="14361" y="6148"/>
                  <a:pt x="14629" y="6194"/>
                  <a:pt x="14894" y="6303"/>
                </a:cubicBezTo>
                <a:cubicBezTo>
                  <a:pt x="14403" y="7211"/>
                  <a:pt x="15930" y="8167"/>
                  <a:pt x="18272" y="8167"/>
                </a:cubicBezTo>
                <a:cubicBezTo>
                  <a:pt x="18950" y="8167"/>
                  <a:pt x="19697" y="8087"/>
                  <a:pt x="20484" y="7902"/>
                </a:cubicBezTo>
                <a:cubicBezTo>
                  <a:pt x="21624" y="7649"/>
                  <a:pt x="21924" y="6556"/>
                  <a:pt x="21323" y="6065"/>
                </a:cubicBezTo>
                <a:lnTo>
                  <a:pt x="21323" y="6065"/>
                </a:lnTo>
                <a:cubicBezTo>
                  <a:pt x="21504" y="6103"/>
                  <a:pt x="21692" y="6120"/>
                  <a:pt x="21884" y="6120"/>
                </a:cubicBezTo>
                <a:cubicBezTo>
                  <a:pt x="22584" y="6120"/>
                  <a:pt x="23337" y="5895"/>
                  <a:pt x="23983" y="5622"/>
                </a:cubicBezTo>
                <a:cubicBezTo>
                  <a:pt x="24965" y="5203"/>
                  <a:pt x="26001" y="4676"/>
                  <a:pt x="27037" y="4676"/>
                </a:cubicBezTo>
                <a:cubicBezTo>
                  <a:pt x="27254" y="4676"/>
                  <a:pt x="27471" y="4699"/>
                  <a:pt x="27688" y="4751"/>
                </a:cubicBezTo>
                <a:cubicBezTo>
                  <a:pt x="27997" y="4823"/>
                  <a:pt x="28489" y="5043"/>
                  <a:pt x="28938" y="5043"/>
                </a:cubicBezTo>
                <a:cubicBezTo>
                  <a:pt x="29178" y="5043"/>
                  <a:pt x="29406" y="4981"/>
                  <a:pt x="29588" y="4799"/>
                </a:cubicBezTo>
                <a:cubicBezTo>
                  <a:pt x="29810" y="4577"/>
                  <a:pt x="29825" y="4102"/>
                  <a:pt x="29525" y="3944"/>
                </a:cubicBezTo>
                <a:cubicBezTo>
                  <a:pt x="29403" y="3901"/>
                  <a:pt x="29267" y="3882"/>
                  <a:pt x="29115" y="3882"/>
                </a:cubicBezTo>
                <a:cubicBezTo>
                  <a:pt x="28267" y="3882"/>
                  <a:pt x="26937" y="4449"/>
                  <a:pt x="25099" y="4449"/>
                </a:cubicBezTo>
                <a:cubicBezTo>
                  <a:pt x="23738" y="4449"/>
                  <a:pt x="22097" y="4138"/>
                  <a:pt x="20167" y="3057"/>
                </a:cubicBezTo>
                <a:cubicBezTo>
                  <a:pt x="19707" y="2805"/>
                  <a:pt x="19080" y="2667"/>
                  <a:pt x="18457" y="2667"/>
                </a:cubicBezTo>
                <a:cubicBezTo>
                  <a:pt x="17751" y="2667"/>
                  <a:pt x="17050" y="2844"/>
                  <a:pt x="16604" y="3231"/>
                </a:cubicBezTo>
                <a:cubicBezTo>
                  <a:pt x="17758" y="1834"/>
                  <a:pt x="16587" y="0"/>
                  <a:pt x="15099" y="0"/>
                </a:cubicBezTo>
                <a:close/>
              </a:path>
            </a:pathLst>
          </a:custGeom>
          <a:solidFill>
            <a:srgbClr val="FFFFFF"/>
          </a:solidFill>
          <a:ln>
            <a:noFill/>
          </a:ln>
        </p:spPr>
        <p:txBody>
          <a:bodyPr spcFirstLastPara="1" wrap="square" lIns="121900" tIns="121900" rIns="121900" bIns="121900" anchor="ctr" anchorCtr="0">
            <a:noAutofit/>
          </a:bodyPr>
          <a:lstStyle/>
          <a:p>
            <a:pPr defTabSz="914377" eaLnBrk="1" fontAlgn="auto" hangingPunct="1">
              <a:spcBef>
                <a:spcPts val="0"/>
              </a:spcBef>
              <a:spcAft>
                <a:spcPts val="0"/>
              </a:spcAft>
              <a:buClr>
                <a:srgbClr val="000000"/>
              </a:buClr>
              <a:buFont typeface="Arial"/>
              <a:buNone/>
              <a:defRPr/>
            </a:pPr>
            <a:endParaRPr sz="1867" kern="0">
              <a:solidFill>
                <a:srgbClr val="000000"/>
              </a:solidFill>
              <a:latin typeface="Arial"/>
              <a:ea typeface="Arial"/>
              <a:cs typeface="Arial"/>
              <a:sym typeface="Arial"/>
            </a:endParaRPr>
          </a:p>
        </p:txBody>
      </p:sp>
      <p:sp>
        <p:nvSpPr>
          <p:cNvPr id="720" name="Google Shape;720;p71"/>
          <p:cNvSpPr/>
          <p:nvPr/>
        </p:nvSpPr>
        <p:spPr>
          <a:xfrm>
            <a:off x="8660300" y="6210335"/>
            <a:ext cx="520533" cy="142533"/>
          </a:xfrm>
          <a:custGeom>
            <a:avLst/>
            <a:gdLst/>
            <a:ahLst/>
            <a:cxnLst/>
            <a:rect l="l" t="t" r="r" b="b"/>
            <a:pathLst>
              <a:path w="15616" h="4276" extrusionOk="0">
                <a:moveTo>
                  <a:pt x="7908" y="0"/>
                </a:moveTo>
                <a:cubicBezTo>
                  <a:pt x="7726" y="0"/>
                  <a:pt x="7536" y="53"/>
                  <a:pt x="7350" y="172"/>
                </a:cubicBezTo>
                <a:cubicBezTo>
                  <a:pt x="6872" y="481"/>
                  <a:pt x="6590" y="1314"/>
                  <a:pt x="5961" y="1314"/>
                </a:cubicBezTo>
                <a:cubicBezTo>
                  <a:pt x="5944" y="1314"/>
                  <a:pt x="5927" y="1314"/>
                  <a:pt x="5909" y="1312"/>
                </a:cubicBezTo>
                <a:cubicBezTo>
                  <a:pt x="5371" y="1265"/>
                  <a:pt x="5118" y="568"/>
                  <a:pt x="4627" y="347"/>
                </a:cubicBezTo>
                <a:cubicBezTo>
                  <a:pt x="4514" y="296"/>
                  <a:pt x="4397" y="273"/>
                  <a:pt x="4280" y="273"/>
                </a:cubicBezTo>
                <a:cubicBezTo>
                  <a:pt x="3919" y="273"/>
                  <a:pt x="3560" y="491"/>
                  <a:pt x="3344" y="790"/>
                </a:cubicBezTo>
                <a:cubicBezTo>
                  <a:pt x="3044" y="1186"/>
                  <a:pt x="2964" y="1692"/>
                  <a:pt x="2901" y="2183"/>
                </a:cubicBezTo>
                <a:cubicBezTo>
                  <a:pt x="2505" y="1740"/>
                  <a:pt x="1998" y="1407"/>
                  <a:pt x="1413" y="1233"/>
                </a:cubicBezTo>
                <a:cubicBezTo>
                  <a:pt x="1335" y="1214"/>
                  <a:pt x="1260" y="1204"/>
                  <a:pt x="1189" y="1204"/>
                </a:cubicBezTo>
                <a:cubicBezTo>
                  <a:pt x="397" y="1204"/>
                  <a:pt x="0" y="2336"/>
                  <a:pt x="843" y="2975"/>
                </a:cubicBezTo>
                <a:cubicBezTo>
                  <a:pt x="1253" y="3290"/>
                  <a:pt x="1774" y="3389"/>
                  <a:pt x="2263" y="3389"/>
                </a:cubicBezTo>
                <a:cubicBezTo>
                  <a:pt x="3076" y="3389"/>
                  <a:pt x="3804" y="3117"/>
                  <a:pt x="3804" y="3117"/>
                </a:cubicBezTo>
                <a:cubicBezTo>
                  <a:pt x="3816" y="3659"/>
                  <a:pt x="4284" y="3926"/>
                  <a:pt x="4898" y="3926"/>
                </a:cubicBezTo>
                <a:cubicBezTo>
                  <a:pt x="5092" y="3926"/>
                  <a:pt x="5300" y="3899"/>
                  <a:pt x="5514" y="3846"/>
                </a:cubicBezTo>
                <a:cubicBezTo>
                  <a:pt x="6097" y="3703"/>
                  <a:pt x="6734" y="3210"/>
                  <a:pt x="7371" y="3210"/>
                </a:cubicBezTo>
                <a:cubicBezTo>
                  <a:pt x="7512" y="3210"/>
                  <a:pt x="7653" y="3234"/>
                  <a:pt x="7794" y="3292"/>
                </a:cubicBezTo>
                <a:cubicBezTo>
                  <a:pt x="7534" y="3774"/>
                  <a:pt x="8357" y="4276"/>
                  <a:pt x="9598" y="4276"/>
                </a:cubicBezTo>
                <a:cubicBezTo>
                  <a:pt x="9945" y="4276"/>
                  <a:pt x="10325" y="4237"/>
                  <a:pt x="10723" y="4147"/>
                </a:cubicBezTo>
                <a:cubicBezTo>
                  <a:pt x="11325" y="4004"/>
                  <a:pt x="11483" y="3434"/>
                  <a:pt x="11166" y="3181"/>
                </a:cubicBezTo>
                <a:lnTo>
                  <a:pt x="11166" y="3181"/>
                </a:lnTo>
                <a:cubicBezTo>
                  <a:pt x="11255" y="3190"/>
                  <a:pt x="11345" y="3194"/>
                  <a:pt x="11435" y="3194"/>
                </a:cubicBezTo>
                <a:cubicBezTo>
                  <a:pt x="11823" y="3194"/>
                  <a:pt x="12212" y="3111"/>
                  <a:pt x="12560" y="2943"/>
                </a:cubicBezTo>
                <a:cubicBezTo>
                  <a:pt x="13070" y="2721"/>
                  <a:pt x="13612" y="2444"/>
                  <a:pt x="14152" y="2444"/>
                </a:cubicBezTo>
                <a:cubicBezTo>
                  <a:pt x="14265" y="2444"/>
                  <a:pt x="14378" y="2457"/>
                  <a:pt x="14491" y="2484"/>
                </a:cubicBezTo>
                <a:cubicBezTo>
                  <a:pt x="14657" y="2526"/>
                  <a:pt x="14917" y="2641"/>
                  <a:pt x="15153" y="2641"/>
                </a:cubicBezTo>
                <a:cubicBezTo>
                  <a:pt x="15278" y="2641"/>
                  <a:pt x="15396" y="2609"/>
                  <a:pt x="15489" y="2516"/>
                </a:cubicBezTo>
                <a:cubicBezTo>
                  <a:pt x="15615" y="2389"/>
                  <a:pt x="15615" y="2183"/>
                  <a:pt x="15473" y="2072"/>
                </a:cubicBezTo>
                <a:cubicBezTo>
                  <a:pt x="15406" y="2048"/>
                  <a:pt x="15331" y="2037"/>
                  <a:pt x="15247" y="2037"/>
                </a:cubicBezTo>
                <a:cubicBezTo>
                  <a:pt x="14803" y="2037"/>
                  <a:pt x="14110" y="2328"/>
                  <a:pt x="13154" y="2328"/>
                </a:cubicBezTo>
                <a:cubicBezTo>
                  <a:pt x="12440" y="2328"/>
                  <a:pt x="11579" y="2166"/>
                  <a:pt x="10564" y="1597"/>
                </a:cubicBezTo>
                <a:cubicBezTo>
                  <a:pt x="10329" y="1465"/>
                  <a:pt x="10006" y="1394"/>
                  <a:pt x="9682" y="1394"/>
                </a:cubicBezTo>
                <a:cubicBezTo>
                  <a:pt x="9308" y="1394"/>
                  <a:pt x="8934" y="1489"/>
                  <a:pt x="8696" y="1692"/>
                </a:cubicBezTo>
                <a:cubicBezTo>
                  <a:pt x="9299" y="961"/>
                  <a:pt x="8685" y="0"/>
                  <a:pt x="7908" y="0"/>
                </a:cubicBezTo>
                <a:close/>
              </a:path>
            </a:pathLst>
          </a:custGeom>
          <a:solidFill>
            <a:srgbClr val="FFFFFF"/>
          </a:solidFill>
          <a:ln>
            <a:noFill/>
          </a:ln>
        </p:spPr>
        <p:txBody>
          <a:bodyPr spcFirstLastPara="1" wrap="square" lIns="121900" tIns="121900" rIns="121900" bIns="121900" anchor="ctr" anchorCtr="0">
            <a:noAutofit/>
          </a:bodyPr>
          <a:lstStyle/>
          <a:p>
            <a:pPr defTabSz="914377" eaLnBrk="1" fontAlgn="auto" hangingPunct="1">
              <a:spcBef>
                <a:spcPts val="0"/>
              </a:spcBef>
              <a:spcAft>
                <a:spcPts val="0"/>
              </a:spcAft>
              <a:buClr>
                <a:srgbClr val="000000"/>
              </a:buClr>
              <a:buFont typeface="Arial"/>
              <a:buNone/>
              <a:defRPr/>
            </a:pPr>
            <a:endParaRPr sz="1867" kern="0">
              <a:solidFill>
                <a:srgbClr val="000000"/>
              </a:solidFill>
              <a:latin typeface="Arial"/>
              <a:ea typeface="Arial"/>
              <a:cs typeface="Arial"/>
              <a:sym typeface="Arial"/>
            </a:endParaRPr>
          </a:p>
        </p:txBody>
      </p:sp>
      <p:sp>
        <p:nvSpPr>
          <p:cNvPr id="721" name="Google Shape;721;p71"/>
          <p:cNvSpPr/>
          <p:nvPr/>
        </p:nvSpPr>
        <p:spPr>
          <a:xfrm>
            <a:off x="11671468" y="241800"/>
            <a:ext cx="520533" cy="142533"/>
          </a:xfrm>
          <a:custGeom>
            <a:avLst/>
            <a:gdLst/>
            <a:ahLst/>
            <a:cxnLst/>
            <a:rect l="l" t="t" r="r" b="b"/>
            <a:pathLst>
              <a:path w="15616" h="4276" extrusionOk="0">
                <a:moveTo>
                  <a:pt x="7908" y="0"/>
                </a:moveTo>
                <a:cubicBezTo>
                  <a:pt x="7726" y="0"/>
                  <a:pt x="7536" y="53"/>
                  <a:pt x="7350" y="172"/>
                </a:cubicBezTo>
                <a:cubicBezTo>
                  <a:pt x="6872" y="481"/>
                  <a:pt x="6590" y="1314"/>
                  <a:pt x="5961" y="1314"/>
                </a:cubicBezTo>
                <a:cubicBezTo>
                  <a:pt x="5944" y="1314"/>
                  <a:pt x="5927" y="1314"/>
                  <a:pt x="5909" y="1312"/>
                </a:cubicBezTo>
                <a:cubicBezTo>
                  <a:pt x="5371" y="1265"/>
                  <a:pt x="5118" y="568"/>
                  <a:pt x="4627" y="347"/>
                </a:cubicBezTo>
                <a:cubicBezTo>
                  <a:pt x="4514" y="296"/>
                  <a:pt x="4397" y="273"/>
                  <a:pt x="4280" y="273"/>
                </a:cubicBezTo>
                <a:cubicBezTo>
                  <a:pt x="3919" y="273"/>
                  <a:pt x="3560" y="491"/>
                  <a:pt x="3344" y="790"/>
                </a:cubicBezTo>
                <a:cubicBezTo>
                  <a:pt x="3044" y="1186"/>
                  <a:pt x="2964" y="1692"/>
                  <a:pt x="2901" y="2183"/>
                </a:cubicBezTo>
                <a:cubicBezTo>
                  <a:pt x="2505" y="1740"/>
                  <a:pt x="1998" y="1407"/>
                  <a:pt x="1413" y="1233"/>
                </a:cubicBezTo>
                <a:cubicBezTo>
                  <a:pt x="1335" y="1214"/>
                  <a:pt x="1260" y="1204"/>
                  <a:pt x="1189" y="1204"/>
                </a:cubicBezTo>
                <a:cubicBezTo>
                  <a:pt x="397" y="1204"/>
                  <a:pt x="0" y="2336"/>
                  <a:pt x="843" y="2975"/>
                </a:cubicBezTo>
                <a:cubicBezTo>
                  <a:pt x="1253" y="3290"/>
                  <a:pt x="1774" y="3389"/>
                  <a:pt x="2263" y="3389"/>
                </a:cubicBezTo>
                <a:cubicBezTo>
                  <a:pt x="3076" y="3389"/>
                  <a:pt x="3804" y="3117"/>
                  <a:pt x="3804" y="3117"/>
                </a:cubicBezTo>
                <a:cubicBezTo>
                  <a:pt x="3816" y="3659"/>
                  <a:pt x="4284" y="3926"/>
                  <a:pt x="4898" y="3926"/>
                </a:cubicBezTo>
                <a:cubicBezTo>
                  <a:pt x="5092" y="3926"/>
                  <a:pt x="5300" y="3899"/>
                  <a:pt x="5514" y="3846"/>
                </a:cubicBezTo>
                <a:cubicBezTo>
                  <a:pt x="6097" y="3703"/>
                  <a:pt x="6734" y="3210"/>
                  <a:pt x="7371" y="3210"/>
                </a:cubicBezTo>
                <a:cubicBezTo>
                  <a:pt x="7512" y="3210"/>
                  <a:pt x="7653" y="3234"/>
                  <a:pt x="7794" y="3292"/>
                </a:cubicBezTo>
                <a:cubicBezTo>
                  <a:pt x="7534" y="3774"/>
                  <a:pt x="8357" y="4276"/>
                  <a:pt x="9598" y="4276"/>
                </a:cubicBezTo>
                <a:cubicBezTo>
                  <a:pt x="9945" y="4276"/>
                  <a:pt x="10325" y="4237"/>
                  <a:pt x="10723" y="4147"/>
                </a:cubicBezTo>
                <a:cubicBezTo>
                  <a:pt x="11325" y="4004"/>
                  <a:pt x="11483" y="3434"/>
                  <a:pt x="11166" y="3181"/>
                </a:cubicBezTo>
                <a:lnTo>
                  <a:pt x="11166" y="3181"/>
                </a:lnTo>
                <a:cubicBezTo>
                  <a:pt x="11255" y="3190"/>
                  <a:pt x="11345" y="3194"/>
                  <a:pt x="11435" y="3194"/>
                </a:cubicBezTo>
                <a:cubicBezTo>
                  <a:pt x="11823" y="3194"/>
                  <a:pt x="12212" y="3111"/>
                  <a:pt x="12560" y="2943"/>
                </a:cubicBezTo>
                <a:cubicBezTo>
                  <a:pt x="13070" y="2721"/>
                  <a:pt x="13612" y="2444"/>
                  <a:pt x="14152" y="2444"/>
                </a:cubicBezTo>
                <a:cubicBezTo>
                  <a:pt x="14265" y="2444"/>
                  <a:pt x="14378" y="2457"/>
                  <a:pt x="14491" y="2484"/>
                </a:cubicBezTo>
                <a:cubicBezTo>
                  <a:pt x="14657" y="2526"/>
                  <a:pt x="14917" y="2641"/>
                  <a:pt x="15153" y="2641"/>
                </a:cubicBezTo>
                <a:cubicBezTo>
                  <a:pt x="15278" y="2641"/>
                  <a:pt x="15396" y="2609"/>
                  <a:pt x="15489" y="2516"/>
                </a:cubicBezTo>
                <a:cubicBezTo>
                  <a:pt x="15615" y="2389"/>
                  <a:pt x="15615" y="2183"/>
                  <a:pt x="15473" y="2072"/>
                </a:cubicBezTo>
                <a:cubicBezTo>
                  <a:pt x="15406" y="2048"/>
                  <a:pt x="15331" y="2037"/>
                  <a:pt x="15247" y="2037"/>
                </a:cubicBezTo>
                <a:cubicBezTo>
                  <a:pt x="14803" y="2037"/>
                  <a:pt x="14110" y="2328"/>
                  <a:pt x="13154" y="2328"/>
                </a:cubicBezTo>
                <a:cubicBezTo>
                  <a:pt x="12440" y="2328"/>
                  <a:pt x="11579" y="2166"/>
                  <a:pt x="10564" y="1597"/>
                </a:cubicBezTo>
                <a:cubicBezTo>
                  <a:pt x="10329" y="1465"/>
                  <a:pt x="10006" y="1394"/>
                  <a:pt x="9682" y="1394"/>
                </a:cubicBezTo>
                <a:cubicBezTo>
                  <a:pt x="9308" y="1394"/>
                  <a:pt x="8934" y="1489"/>
                  <a:pt x="8696" y="1692"/>
                </a:cubicBezTo>
                <a:cubicBezTo>
                  <a:pt x="9299" y="961"/>
                  <a:pt x="8685" y="0"/>
                  <a:pt x="7908" y="0"/>
                </a:cubicBezTo>
                <a:close/>
              </a:path>
            </a:pathLst>
          </a:custGeom>
          <a:solidFill>
            <a:srgbClr val="FFFFFF"/>
          </a:solidFill>
          <a:ln>
            <a:noFill/>
          </a:ln>
        </p:spPr>
        <p:txBody>
          <a:bodyPr spcFirstLastPara="1" wrap="square" lIns="121900" tIns="121900" rIns="121900" bIns="121900" anchor="ctr" anchorCtr="0">
            <a:noAutofit/>
          </a:bodyPr>
          <a:lstStyle/>
          <a:p>
            <a:pPr defTabSz="914377" eaLnBrk="1" fontAlgn="auto" hangingPunct="1">
              <a:spcBef>
                <a:spcPts val="0"/>
              </a:spcBef>
              <a:spcAft>
                <a:spcPts val="0"/>
              </a:spcAft>
              <a:buClr>
                <a:srgbClr val="000000"/>
              </a:buClr>
              <a:buFont typeface="Arial"/>
              <a:buNone/>
              <a:defRPr/>
            </a:pPr>
            <a:endParaRPr sz="1867" kern="0">
              <a:solidFill>
                <a:srgbClr val="000000"/>
              </a:solidFill>
              <a:latin typeface="Arial"/>
              <a:ea typeface="Arial"/>
              <a:cs typeface="Arial"/>
              <a:sym typeface="Arial"/>
            </a:endParaRPr>
          </a:p>
        </p:txBody>
      </p:sp>
      <p:sp>
        <p:nvSpPr>
          <p:cNvPr id="722" name="Google Shape;722;p71"/>
          <p:cNvSpPr/>
          <p:nvPr/>
        </p:nvSpPr>
        <p:spPr>
          <a:xfrm>
            <a:off x="4183000" y="6352868"/>
            <a:ext cx="994200" cy="272467"/>
          </a:xfrm>
          <a:custGeom>
            <a:avLst/>
            <a:gdLst/>
            <a:ahLst/>
            <a:cxnLst/>
            <a:rect l="l" t="t" r="r" b="b"/>
            <a:pathLst>
              <a:path w="29826" h="8174" extrusionOk="0">
                <a:moveTo>
                  <a:pt x="15106" y="1"/>
                </a:moveTo>
                <a:cubicBezTo>
                  <a:pt x="14753" y="1"/>
                  <a:pt x="14384" y="104"/>
                  <a:pt x="14023" y="340"/>
                </a:cubicBezTo>
                <a:cubicBezTo>
                  <a:pt x="13126" y="928"/>
                  <a:pt x="12592" y="2512"/>
                  <a:pt x="11387" y="2512"/>
                </a:cubicBezTo>
                <a:cubicBezTo>
                  <a:pt x="11359" y="2512"/>
                  <a:pt x="11329" y="2511"/>
                  <a:pt x="11300" y="2509"/>
                </a:cubicBezTo>
                <a:cubicBezTo>
                  <a:pt x="10255" y="2430"/>
                  <a:pt x="9780" y="1084"/>
                  <a:pt x="8830" y="657"/>
                </a:cubicBezTo>
                <a:cubicBezTo>
                  <a:pt x="8623" y="566"/>
                  <a:pt x="8407" y="525"/>
                  <a:pt x="8190" y="525"/>
                </a:cubicBezTo>
                <a:cubicBezTo>
                  <a:pt x="7496" y="525"/>
                  <a:pt x="6798" y="948"/>
                  <a:pt x="6376" y="1528"/>
                </a:cubicBezTo>
                <a:cubicBezTo>
                  <a:pt x="5837" y="2288"/>
                  <a:pt x="5663" y="3253"/>
                  <a:pt x="5536" y="4172"/>
                </a:cubicBezTo>
                <a:cubicBezTo>
                  <a:pt x="4776" y="3317"/>
                  <a:pt x="3795" y="2699"/>
                  <a:pt x="2718" y="2367"/>
                </a:cubicBezTo>
                <a:cubicBezTo>
                  <a:pt x="2564" y="2326"/>
                  <a:pt x="2415" y="2307"/>
                  <a:pt x="2274" y="2307"/>
                </a:cubicBezTo>
                <a:cubicBezTo>
                  <a:pt x="752" y="2307"/>
                  <a:pt x="1" y="4490"/>
                  <a:pt x="1594" y="5692"/>
                </a:cubicBezTo>
                <a:cubicBezTo>
                  <a:pt x="2385" y="6287"/>
                  <a:pt x="3385" y="6473"/>
                  <a:pt x="4325" y="6473"/>
                </a:cubicBezTo>
                <a:cubicBezTo>
                  <a:pt x="5884" y="6473"/>
                  <a:pt x="7278" y="5961"/>
                  <a:pt x="7278" y="5961"/>
                </a:cubicBezTo>
                <a:cubicBezTo>
                  <a:pt x="7302" y="7002"/>
                  <a:pt x="8215" y="7516"/>
                  <a:pt x="9401" y="7516"/>
                </a:cubicBezTo>
                <a:cubicBezTo>
                  <a:pt x="9766" y="7516"/>
                  <a:pt x="10157" y="7467"/>
                  <a:pt x="10556" y="7370"/>
                </a:cubicBezTo>
                <a:cubicBezTo>
                  <a:pt x="11672" y="7098"/>
                  <a:pt x="12883" y="6155"/>
                  <a:pt x="14104" y="6155"/>
                </a:cubicBezTo>
                <a:cubicBezTo>
                  <a:pt x="14372" y="6155"/>
                  <a:pt x="14641" y="6201"/>
                  <a:pt x="14910" y="6309"/>
                </a:cubicBezTo>
                <a:cubicBezTo>
                  <a:pt x="14419" y="7218"/>
                  <a:pt x="15955" y="8174"/>
                  <a:pt x="18294" y="8174"/>
                </a:cubicBezTo>
                <a:cubicBezTo>
                  <a:pt x="18971" y="8174"/>
                  <a:pt x="19717" y="8093"/>
                  <a:pt x="20499" y="7908"/>
                </a:cubicBezTo>
                <a:cubicBezTo>
                  <a:pt x="21655" y="7655"/>
                  <a:pt x="21940" y="6563"/>
                  <a:pt x="21338" y="6072"/>
                </a:cubicBezTo>
                <a:lnTo>
                  <a:pt x="21338" y="6072"/>
                </a:lnTo>
                <a:cubicBezTo>
                  <a:pt x="21523" y="6109"/>
                  <a:pt x="21713" y="6126"/>
                  <a:pt x="21906" y="6126"/>
                </a:cubicBezTo>
                <a:cubicBezTo>
                  <a:pt x="22610" y="6126"/>
                  <a:pt x="23356" y="5902"/>
                  <a:pt x="24014" y="5628"/>
                </a:cubicBezTo>
                <a:cubicBezTo>
                  <a:pt x="24996" y="5209"/>
                  <a:pt x="26021" y="4682"/>
                  <a:pt x="27063" y="4682"/>
                </a:cubicBezTo>
                <a:cubicBezTo>
                  <a:pt x="27281" y="4682"/>
                  <a:pt x="27500" y="4705"/>
                  <a:pt x="27719" y="4758"/>
                </a:cubicBezTo>
                <a:cubicBezTo>
                  <a:pt x="28029" y="4830"/>
                  <a:pt x="28513" y="5050"/>
                  <a:pt x="28958" y="5050"/>
                </a:cubicBezTo>
                <a:cubicBezTo>
                  <a:pt x="29195" y="5050"/>
                  <a:pt x="29422" y="4987"/>
                  <a:pt x="29604" y="4805"/>
                </a:cubicBezTo>
                <a:cubicBezTo>
                  <a:pt x="29825" y="4583"/>
                  <a:pt x="29825" y="4108"/>
                  <a:pt x="29540" y="3950"/>
                </a:cubicBezTo>
                <a:cubicBezTo>
                  <a:pt x="29418" y="3907"/>
                  <a:pt x="29280" y="3889"/>
                  <a:pt x="29127" y="3889"/>
                </a:cubicBezTo>
                <a:cubicBezTo>
                  <a:pt x="28274" y="3889"/>
                  <a:pt x="26946" y="4455"/>
                  <a:pt x="25110" y="4455"/>
                </a:cubicBezTo>
                <a:cubicBezTo>
                  <a:pt x="23751" y="4455"/>
                  <a:pt x="22113" y="4145"/>
                  <a:pt x="20182" y="3063"/>
                </a:cubicBezTo>
                <a:cubicBezTo>
                  <a:pt x="19722" y="2811"/>
                  <a:pt x="19096" y="2674"/>
                  <a:pt x="18473" y="2674"/>
                </a:cubicBezTo>
                <a:cubicBezTo>
                  <a:pt x="17767" y="2674"/>
                  <a:pt x="17066" y="2850"/>
                  <a:pt x="16620" y="3238"/>
                </a:cubicBezTo>
                <a:cubicBezTo>
                  <a:pt x="17772" y="1842"/>
                  <a:pt x="16595" y="1"/>
                  <a:pt x="15106" y="1"/>
                </a:cubicBezTo>
                <a:close/>
              </a:path>
            </a:pathLst>
          </a:custGeom>
          <a:solidFill>
            <a:srgbClr val="FFFFFF"/>
          </a:solidFill>
          <a:ln>
            <a:noFill/>
          </a:ln>
        </p:spPr>
        <p:txBody>
          <a:bodyPr spcFirstLastPara="1" wrap="square" lIns="121900" tIns="121900" rIns="121900" bIns="121900" anchor="ctr" anchorCtr="0">
            <a:noAutofit/>
          </a:bodyPr>
          <a:lstStyle/>
          <a:p>
            <a:pPr defTabSz="914377" eaLnBrk="1" fontAlgn="auto" hangingPunct="1">
              <a:spcBef>
                <a:spcPts val="0"/>
              </a:spcBef>
              <a:spcAft>
                <a:spcPts val="0"/>
              </a:spcAft>
              <a:buClr>
                <a:srgbClr val="000000"/>
              </a:buClr>
              <a:buFont typeface="Arial"/>
              <a:buNone/>
              <a:defRPr/>
            </a:pPr>
            <a:endParaRPr sz="1867" kern="0">
              <a:solidFill>
                <a:srgbClr val="000000"/>
              </a:solidFill>
              <a:latin typeface="Arial"/>
              <a:ea typeface="Arial"/>
              <a:cs typeface="Arial"/>
              <a:sym typeface="Arial"/>
            </a:endParaRPr>
          </a:p>
        </p:txBody>
      </p:sp>
      <p:sp>
        <p:nvSpPr>
          <p:cNvPr id="723" name="Google Shape;723;p71"/>
          <p:cNvSpPr/>
          <p:nvPr/>
        </p:nvSpPr>
        <p:spPr>
          <a:xfrm>
            <a:off x="10776169" y="2194069"/>
            <a:ext cx="520567" cy="142767"/>
          </a:xfrm>
          <a:custGeom>
            <a:avLst/>
            <a:gdLst/>
            <a:ahLst/>
            <a:cxnLst/>
            <a:rect l="l" t="t" r="r" b="b"/>
            <a:pathLst>
              <a:path w="15617" h="4283" extrusionOk="0">
                <a:moveTo>
                  <a:pt x="7909" y="1"/>
                </a:moveTo>
                <a:cubicBezTo>
                  <a:pt x="7728" y="1"/>
                  <a:pt x="7537" y="53"/>
                  <a:pt x="7351" y="173"/>
                </a:cubicBezTo>
                <a:cubicBezTo>
                  <a:pt x="6873" y="481"/>
                  <a:pt x="6591" y="1315"/>
                  <a:pt x="5962" y="1315"/>
                </a:cubicBezTo>
                <a:cubicBezTo>
                  <a:pt x="5945" y="1315"/>
                  <a:pt x="5928" y="1314"/>
                  <a:pt x="5910" y="1313"/>
                </a:cubicBezTo>
                <a:cubicBezTo>
                  <a:pt x="5372" y="1281"/>
                  <a:pt x="5119" y="569"/>
                  <a:pt x="4612" y="347"/>
                </a:cubicBezTo>
                <a:cubicBezTo>
                  <a:pt x="4504" y="297"/>
                  <a:pt x="4391" y="274"/>
                  <a:pt x="4276" y="274"/>
                </a:cubicBezTo>
                <a:cubicBezTo>
                  <a:pt x="3922" y="274"/>
                  <a:pt x="3561" y="495"/>
                  <a:pt x="3345" y="806"/>
                </a:cubicBezTo>
                <a:cubicBezTo>
                  <a:pt x="3045" y="1202"/>
                  <a:pt x="2965" y="1709"/>
                  <a:pt x="2902" y="2184"/>
                </a:cubicBezTo>
                <a:cubicBezTo>
                  <a:pt x="2506" y="1740"/>
                  <a:pt x="1984" y="1408"/>
                  <a:pt x="1414" y="1234"/>
                </a:cubicBezTo>
                <a:cubicBezTo>
                  <a:pt x="1337" y="1214"/>
                  <a:pt x="1263" y="1205"/>
                  <a:pt x="1192" y="1205"/>
                </a:cubicBezTo>
                <a:cubicBezTo>
                  <a:pt x="399" y="1205"/>
                  <a:pt x="1" y="2350"/>
                  <a:pt x="844" y="2975"/>
                </a:cubicBezTo>
                <a:cubicBezTo>
                  <a:pt x="1254" y="3291"/>
                  <a:pt x="1775" y="3389"/>
                  <a:pt x="2264" y="3389"/>
                </a:cubicBezTo>
                <a:cubicBezTo>
                  <a:pt x="3077" y="3389"/>
                  <a:pt x="3805" y="3118"/>
                  <a:pt x="3805" y="3118"/>
                </a:cubicBezTo>
                <a:cubicBezTo>
                  <a:pt x="3817" y="3666"/>
                  <a:pt x="4298" y="3933"/>
                  <a:pt x="4923" y="3933"/>
                </a:cubicBezTo>
                <a:cubicBezTo>
                  <a:pt x="5111" y="3933"/>
                  <a:pt x="5310" y="3909"/>
                  <a:pt x="5515" y="3862"/>
                </a:cubicBezTo>
                <a:cubicBezTo>
                  <a:pt x="6103" y="3718"/>
                  <a:pt x="6746" y="3218"/>
                  <a:pt x="7389" y="3218"/>
                </a:cubicBezTo>
                <a:cubicBezTo>
                  <a:pt x="7525" y="3218"/>
                  <a:pt x="7660" y="3240"/>
                  <a:pt x="7795" y="3292"/>
                </a:cubicBezTo>
                <a:cubicBezTo>
                  <a:pt x="7536" y="3773"/>
                  <a:pt x="8343" y="4283"/>
                  <a:pt x="9580" y="4283"/>
                </a:cubicBezTo>
                <a:cubicBezTo>
                  <a:pt x="9932" y="4283"/>
                  <a:pt x="10318" y="4242"/>
                  <a:pt x="10724" y="4147"/>
                </a:cubicBezTo>
                <a:cubicBezTo>
                  <a:pt x="11310" y="4005"/>
                  <a:pt x="11484" y="3435"/>
                  <a:pt x="11151" y="3181"/>
                </a:cubicBezTo>
                <a:lnTo>
                  <a:pt x="11151" y="3181"/>
                </a:lnTo>
                <a:cubicBezTo>
                  <a:pt x="11261" y="3195"/>
                  <a:pt x="11369" y="3202"/>
                  <a:pt x="11476" y="3202"/>
                </a:cubicBezTo>
                <a:cubicBezTo>
                  <a:pt x="11852" y="3202"/>
                  <a:pt x="12216" y="3116"/>
                  <a:pt x="12561" y="2944"/>
                </a:cubicBezTo>
                <a:cubicBezTo>
                  <a:pt x="13074" y="2733"/>
                  <a:pt x="13620" y="2446"/>
                  <a:pt x="14163" y="2446"/>
                </a:cubicBezTo>
                <a:cubicBezTo>
                  <a:pt x="14273" y="2446"/>
                  <a:pt x="14383" y="2458"/>
                  <a:pt x="14492" y="2485"/>
                </a:cubicBezTo>
                <a:cubicBezTo>
                  <a:pt x="14658" y="2526"/>
                  <a:pt x="14918" y="2642"/>
                  <a:pt x="15154" y="2642"/>
                </a:cubicBezTo>
                <a:cubicBezTo>
                  <a:pt x="15279" y="2642"/>
                  <a:pt x="15397" y="2609"/>
                  <a:pt x="15490" y="2516"/>
                </a:cubicBezTo>
                <a:cubicBezTo>
                  <a:pt x="15617" y="2390"/>
                  <a:pt x="15617" y="2184"/>
                  <a:pt x="15474" y="2073"/>
                </a:cubicBezTo>
                <a:cubicBezTo>
                  <a:pt x="15409" y="2051"/>
                  <a:pt x="15337" y="2041"/>
                  <a:pt x="15257" y="2041"/>
                </a:cubicBezTo>
                <a:cubicBezTo>
                  <a:pt x="14809" y="2041"/>
                  <a:pt x="14119" y="2333"/>
                  <a:pt x="13164" y="2333"/>
                </a:cubicBezTo>
                <a:cubicBezTo>
                  <a:pt x="12449" y="2333"/>
                  <a:pt x="11586" y="2170"/>
                  <a:pt x="10566" y="1598"/>
                </a:cubicBezTo>
                <a:cubicBezTo>
                  <a:pt x="10330" y="1466"/>
                  <a:pt x="10007" y="1395"/>
                  <a:pt x="9683" y="1395"/>
                </a:cubicBezTo>
                <a:cubicBezTo>
                  <a:pt x="9309" y="1395"/>
                  <a:pt x="8935" y="1489"/>
                  <a:pt x="8697" y="1693"/>
                </a:cubicBezTo>
                <a:cubicBezTo>
                  <a:pt x="9301" y="961"/>
                  <a:pt x="8686" y="1"/>
                  <a:pt x="7909" y="1"/>
                </a:cubicBezTo>
                <a:close/>
              </a:path>
            </a:pathLst>
          </a:custGeom>
          <a:solidFill>
            <a:srgbClr val="FFFFFF"/>
          </a:solidFill>
          <a:ln>
            <a:noFill/>
          </a:ln>
        </p:spPr>
        <p:txBody>
          <a:bodyPr spcFirstLastPara="1" wrap="square" lIns="121900" tIns="121900" rIns="121900" bIns="121900" anchor="ctr" anchorCtr="0">
            <a:noAutofit/>
          </a:bodyPr>
          <a:lstStyle/>
          <a:p>
            <a:pPr defTabSz="914377" eaLnBrk="1" fontAlgn="auto" hangingPunct="1">
              <a:spcBef>
                <a:spcPts val="0"/>
              </a:spcBef>
              <a:spcAft>
                <a:spcPts val="0"/>
              </a:spcAft>
              <a:buClr>
                <a:srgbClr val="000000"/>
              </a:buClr>
              <a:buFont typeface="Arial"/>
              <a:buNone/>
              <a:defRPr/>
            </a:pPr>
            <a:endParaRPr sz="1867" kern="0">
              <a:solidFill>
                <a:srgbClr val="000000"/>
              </a:solidFill>
              <a:latin typeface="Arial"/>
              <a:ea typeface="Arial"/>
              <a:cs typeface="Arial"/>
              <a:sym typeface="Arial"/>
            </a:endParaRPr>
          </a:p>
        </p:txBody>
      </p:sp>
      <p:sp>
        <p:nvSpPr>
          <p:cNvPr id="724" name="Google Shape;724;p71"/>
          <p:cNvSpPr/>
          <p:nvPr/>
        </p:nvSpPr>
        <p:spPr>
          <a:xfrm>
            <a:off x="11132569" y="2798835"/>
            <a:ext cx="76567" cy="81333"/>
          </a:xfrm>
          <a:custGeom>
            <a:avLst/>
            <a:gdLst/>
            <a:ahLst/>
            <a:cxnLst/>
            <a:rect l="l" t="t" r="r" b="b"/>
            <a:pathLst>
              <a:path w="2297" h="2440" extrusionOk="0">
                <a:moveTo>
                  <a:pt x="554" y="1"/>
                </a:moveTo>
                <a:lnTo>
                  <a:pt x="0" y="1885"/>
                </a:lnTo>
                <a:lnTo>
                  <a:pt x="1394" y="2439"/>
                </a:lnTo>
                <a:lnTo>
                  <a:pt x="2296" y="698"/>
                </a:lnTo>
                <a:lnTo>
                  <a:pt x="554" y="1"/>
                </a:lnTo>
                <a:close/>
              </a:path>
            </a:pathLst>
          </a:custGeom>
          <a:solidFill>
            <a:srgbClr val="1C887B"/>
          </a:solidFill>
          <a:ln>
            <a:noFill/>
          </a:ln>
        </p:spPr>
        <p:txBody>
          <a:bodyPr spcFirstLastPara="1" wrap="square" lIns="121900" tIns="121900" rIns="121900" bIns="121900" anchor="ctr" anchorCtr="0">
            <a:noAutofit/>
          </a:bodyPr>
          <a:lstStyle/>
          <a:p>
            <a:pPr defTabSz="914377" eaLnBrk="1" fontAlgn="auto" hangingPunct="1">
              <a:spcBef>
                <a:spcPts val="0"/>
              </a:spcBef>
              <a:spcAft>
                <a:spcPts val="0"/>
              </a:spcAft>
              <a:buClr>
                <a:srgbClr val="000000"/>
              </a:buClr>
              <a:buFont typeface="Arial"/>
              <a:buNone/>
              <a:defRPr/>
            </a:pPr>
            <a:endParaRPr sz="1867" kern="0">
              <a:solidFill>
                <a:srgbClr val="000000"/>
              </a:solidFill>
              <a:latin typeface="Arial"/>
              <a:ea typeface="Arial"/>
              <a:cs typeface="Arial"/>
              <a:sym typeface="Arial"/>
            </a:endParaRPr>
          </a:p>
        </p:txBody>
      </p:sp>
      <p:sp>
        <p:nvSpPr>
          <p:cNvPr id="725" name="Google Shape;725;p71"/>
          <p:cNvSpPr/>
          <p:nvPr/>
        </p:nvSpPr>
        <p:spPr>
          <a:xfrm>
            <a:off x="11148400" y="2669535"/>
            <a:ext cx="16400" cy="151500"/>
          </a:xfrm>
          <a:custGeom>
            <a:avLst/>
            <a:gdLst/>
            <a:ahLst/>
            <a:cxnLst/>
            <a:rect l="l" t="t" r="r" b="b"/>
            <a:pathLst>
              <a:path w="492" h="4545" fill="none" extrusionOk="0">
                <a:moveTo>
                  <a:pt x="0" y="4545"/>
                </a:moveTo>
                <a:lnTo>
                  <a:pt x="491" y="1"/>
                </a:lnTo>
              </a:path>
            </a:pathLst>
          </a:custGeom>
          <a:noFill/>
          <a:ln w="9525" cap="flat" cmpd="sng">
            <a:solidFill>
              <a:srgbClr val="1C887B"/>
            </a:solidFill>
            <a:prstDash val="solid"/>
            <a:miter lim="15833"/>
            <a:headEnd type="none" w="sm" len="sm"/>
            <a:tailEnd type="none" w="sm" len="sm"/>
          </a:ln>
        </p:spPr>
        <p:txBody>
          <a:bodyPr spcFirstLastPara="1" wrap="square" lIns="121900" tIns="121900" rIns="121900" bIns="121900" anchor="ctr" anchorCtr="0">
            <a:noAutofit/>
          </a:bodyPr>
          <a:lstStyle/>
          <a:p>
            <a:pPr defTabSz="914377" eaLnBrk="1" fontAlgn="auto" hangingPunct="1">
              <a:spcBef>
                <a:spcPts val="0"/>
              </a:spcBef>
              <a:spcAft>
                <a:spcPts val="0"/>
              </a:spcAft>
              <a:buClr>
                <a:srgbClr val="000000"/>
              </a:buClr>
              <a:buFont typeface="Arial"/>
              <a:buNone/>
              <a:defRPr/>
            </a:pPr>
            <a:endParaRPr sz="1867" kern="0">
              <a:solidFill>
                <a:srgbClr val="000000"/>
              </a:solidFill>
              <a:latin typeface="Arial"/>
              <a:ea typeface="Arial"/>
              <a:cs typeface="Arial"/>
              <a:sym typeface="Arial"/>
            </a:endParaRPr>
          </a:p>
        </p:txBody>
      </p:sp>
      <p:sp>
        <p:nvSpPr>
          <p:cNvPr id="726" name="Google Shape;726;p71"/>
          <p:cNvSpPr/>
          <p:nvPr/>
        </p:nvSpPr>
        <p:spPr>
          <a:xfrm>
            <a:off x="11195367" y="2718635"/>
            <a:ext cx="92400" cy="120900"/>
          </a:xfrm>
          <a:custGeom>
            <a:avLst/>
            <a:gdLst/>
            <a:ahLst/>
            <a:cxnLst/>
            <a:rect l="l" t="t" r="r" b="b"/>
            <a:pathLst>
              <a:path w="2772" h="3627" fill="none" extrusionOk="0">
                <a:moveTo>
                  <a:pt x="0" y="3626"/>
                </a:moveTo>
                <a:lnTo>
                  <a:pt x="2771" y="0"/>
                </a:lnTo>
              </a:path>
            </a:pathLst>
          </a:custGeom>
          <a:noFill/>
          <a:ln w="9525" cap="flat" cmpd="sng">
            <a:solidFill>
              <a:srgbClr val="1C887B"/>
            </a:solidFill>
            <a:prstDash val="solid"/>
            <a:miter lim="15833"/>
            <a:headEnd type="none" w="sm" len="sm"/>
            <a:tailEnd type="none" w="sm" len="sm"/>
          </a:ln>
        </p:spPr>
        <p:txBody>
          <a:bodyPr spcFirstLastPara="1" wrap="square" lIns="121900" tIns="121900" rIns="121900" bIns="121900" anchor="ctr" anchorCtr="0">
            <a:noAutofit/>
          </a:bodyPr>
          <a:lstStyle/>
          <a:p>
            <a:pPr defTabSz="914377" eaLnBrk="1" fontAlgn="auto" hangingPunct="1">
              <a:spcBef>
                <a:spcPts val="0"/>
              </a:spcBef>
              <a:spcAft>
                <a:spcPts val="0"/>
              </a:spcAft>
              <a:buClr>
                <a:srgbClr val="000000"/>
              </a:buClr>
              <a:buFont typeface="Arial"/>
              <a:buNone/>
              <a:defRPr/>
            </a:pPr>
            <a:endParaRPr sz="1867" kern="0">
              <a:solidFill>
                <a:srgbClr val="000000"/>
              </a:solidFill>
              <a:latin typeface="Arial"/>
              <a:ea typeface="Arial"/>
              <a:cs typeface="Arial"/>
              <a:sym typeface="Arial"/>
            </a:endParaRPr>
          </a:p>
        </p:txBody>
      </p:sp>
      <p:sp>
        <p:nvSpPr>
          <p:cNvPr id="727" name="Google Shape;727;p71"/>
          <p:cNvSpPr/>
          <p:nvPr/>
        </p:nvSpPr>
        <p:spPr>
          <a:xfrm>
            <a:off x="11137301" y="2674836"/>
            <a:ext cx="40667" cy="188433"/>
          </a:xfrm>
          <a:custGeom>
            <a:avLst/>
            <a:gdLst/>
            <a:ahLst/>
            <a:cxnLst/>
            <a:rect l="l" t="t" r="r" b="b"/>
            <a:pathLst>
              <a:path w="1220" h="5653" fill="none" extrusionOk="0">
                <a:moveTo>
                  <a:pt x="1" y="5653"/>
                </a:moveTo>
                <a:lnTo>
                  <a:pt x="1220" y="0"/>
                </a:lnTo>
              </a:path>
            </a:pathLst>
          </a:custGeom>
          <a:noFill/>
          <a:ln w="9525" cap="flat" cmpd="sng">
            <a:solidFill>
              <a:srgbClr val="1C887B"/>
            </a:solidFill>
            <a:prstDash val="solid"/>
            <a:miter lim="15833"/>
            <a:headEnd type="none" w="sm" len="sm"/>
            <a:tailEnd type="none" w="sm" len="sm"/>
          </a:ln>
        </p:spPr>
        <p:txBody>
          <a:bodyPr spcFirstLastPara="1" wrap="square" lIns="121900" tIns="121900" rIns="121900" bIns="121900" anchor="ctr" anchorCtr="0">
            <a:noAutofit/>
          </a:bodyPr>
          <a:lstStyle/>
          <a:p>
            <a:pPr defTabSz="914377" eaLnBrk="1" fontAlgn="auto" hangingPunct="1">
              <a:spcBef>
                <a:spcPts val="0"/>
              </a:spcBef>
              <a:spcAft>
                <a:spcPts val="0"/>
              </a:spcAft>
              <a:buClr>
                <a:srgbClr val="000000"/>
              </a:buClr>
              <a:buFont typeface="Arial"/>
              <a:buNone/>
              <a:defRPr/>
            </a:pPr>
            <a:endParaRPr sz="1867" kern="0">
              <a:solidFill>
                <a:srgbClr val="000000"/>
              </a:solidFill>
              <a:latin typeface="Arial"/>
              <a:ea typeface="Arial"/>
              <a:cs typeface="Arial"/>
              <a:sym typeface="Arial"/>
            </a:endParaRPr>
          </a:p>
        </p:txBody>
      </p:sp>
      <p:sp>
        <p:nvSpPr>
          <p:cNvPr id="728" name="Google Shape;728;p71"/>
          <p:cNvSpPr/>
          <p:nvPr/>
        </p:nvSpPr>
        <p:spPr>
          <a:xfrm>
            <a:off x="11174269" y="2713869"/>
            <a:ext cx="100833" cy="164167"/>
          </a:xfrm>
          <a:custGeom>
            <a:avLst/>
            <a:gdLst/>
            <a:ahLst/>
            <a:cxnLst/>
            <a:rect l="l" t="t" r="r" b="b"/>
            <a:pathLst>
              <a:path w="3025" h="4925" fill="none" extrusionOk="0">
                <a:moveTo>
                  <a:pt x="0" y="4925"/>
                </a:moveTo>
                <a:lnTo>
                  <a:pt x="3024" y="1"/>
                </a:lnTo>
              </a:path>
            </a:pathLst>
          </a:custGeom>
          <a:noFill/>
          <a:ln w="9525" cap="flat" cmpd="sng">
            <a:solidFill>
              <a:srgbClr val="1C887B"/>
            </a:solidFill>
            <a:prstDash val="solid"/>
            <a:miter lim="15833"/>
            <a:headEnd type="none" w="sm" len="sm"/>
            <a:tailEnd type="none" w="sm" len="sm"/>
          </a:ln>
        </p:spPr>
        <p:txBody>
          <a:bodyPr spcFirstLastPara="1" wrap="square" lIns="121900" tIns="121900" rIns="121900" bIns="121900" anchor="ctr" anchorCtr="0">
            <a:noAutofit/>
          </a:bodyPr>
          <a:lstStyle/>
          <a:p>
            <a:pPr defTabSz="914377" eaLnBrk="1" fontAlgn="auto" hangingPunct="1">
              <a:spcBef>
                <a:spcPts val="0"/>
              </a:spcBef>
              <a:spcAft>
                <a:spcPts val="0"/>
              </a:spcAft>
              <a:buClr>
                <a:srgbClr val="000000"/>
              </a:buClr>
              <a:buFont typeface="Arial"/>
              <a:buNone/>
              <a:defRPr/>
            </a:pPr>
            <a:endParaRPr sz="1867" kern="0">
              <a:solidFill>
                <a:srgbClr val="000000"/>
              </a:solidFill>
              <a:latin typeface="Arial"/>
              <a:ea typeface="Arial"/>
              <a:cs typeface="Arial"/>
              <a:sym typeface="Arial"/>
            </a:endParaRPr>
          </a:p>
        </p:txBody>
      </p:sp>
      <p:sp>
        <p:nvSpPr>
          <p:cNvPr id="729" name="Google Shape;729;p71"/>
          <p:cNvSpPr/>
          <p:nvPr/>
        </p:nvSpPr>
        <p:spPr>
          <a:xfrm>
            <a:off x="11009602" y="1890635"/>
            <a:ext cx="797500" cy="840167"/>
          </a:xfrm>
          <a:custGeom>
            <a:avLst/>
            <a:gdLst/>
            <a:ahLst/>
            <a:cxnLst/>
            <a:rect l="l" t="t" r="r" b="b"/>
            <a:pathLst>
              <a:path w="23925" h="25205" extrusionOk="0">
                <a:moveTo>
                  <a:pt x="11905" y="0"/>
                </a:moveTo>
                <a:cubicBezTo>
                  <a:pt x="7663" y="0"/>
                  <a:pt x="3653" y="2575"/>
                  <a:pt x="2043" y="6790"/>
                </a:cubicBezTo>
                <a:cubicBezTo>
                  <a:pt x="0" y="11888"/>
                  <a:pt x="2027" y="18903"/>
                  <a:pt x="3753" y="23019"/>
                </a:cubicBezTo>
                <a:lnTo>
                  <a:pt x="9247" y="25204"/>
                </a:lnTo>
                <a:cubicBezTo>
                  <a:pt x="13332" y="23415"/>
                  <a:pt x="19634" y="19710"/>
                  <a:pt x="21660" y="14612"/>
                </a:cubicBezTo>
                <a:cubicBezTo>
                  <a:pt x="23925" y="9181"/>
                  <a:pt x="21296" y="2942"/>
                  <a:pt x="15818" y="757"/>
                </a:cubicBezTo>
                <a:cubicBezTo>
                  <a:pt x="14534" y="244"/>
                  <a:pt x="13208" y="0"/>
                  <a:pt x="11905" y="0"/>
                </a:cubicBezTo>
                <a:close/>
              </a:path>
            </a:pathLst>
          </a:custGeom>
          <a:solidFill>
            <a:srgbClr val="34A299"/>
          </a:solidFill>
          <a:ln>
            <a:noFill/>
          </a:ln>
        </p:spPr>
        <p:txBody>
          <a:bodyPr spcFirstLastPara="1" wrap="square" lIns="121900" tIns="121900" rIns="121900" bIns="121900" anchor="ctr" anchorCtr="0">
            <a:noAutofit/>
          </a:bodyPr>
          <a:lstStyle/>
          <a:p>
            <a:pPr defTabSz="914377" eaLnBrk="1" fontAlgn="auto" hangingPunct="1">
              <a:spcBef>
                <a:spcPts val="0"/>
              </a:spcBef>
              <a:spcAft>
                <a:spcPts val="0"/>
              </a:spcAft>
              <a:buClr>
                <a:srgbClr val="000000"/>
              </a:buClr>
              <a:buFont typeface="Arial"/>
              <a:buNone/>
              <a:defRPr/>
            </a:pPr>
            <a:endParaRPr sz="1867" kern="0">
              <a:solidFill>
                <a:srgbClr val="000000"/>
              </a:solidFill>
              <a:latin typeface="Arial"/>
              <a:ea typeface="Arial"/>
              <a:cs typeface="Arial"/>
              <a:sym typeface="Arial"/>
            </a:endParaRPr>
          </a:p>
        </p:txBody>
      </p:sp>
      <p:sp>
        <p:nvSpPr>
          <p:cNvPr id="730" name="Google Shape;730;p71"/>
          <p:cNvSpPr/>
          <p:nvPr/>
        </p:nvSpPr>
        <p:spPr>
          <a:xfrm>
            <a:off x="11107233" y="1907402"/>
            <a:ext cx="599067" cy="812300"/>
          </a:xfrm>
          <a:custGeom>
            <a:avLst/>
            <a:gdLst/>
            <a:ahLst/>
            <a:cxnLst/>
            <a:rect l="l" t="t" r="r" b="b"/>
            <a:pathLst>
              <a:path w="17972" h="24369" extrusionOk="0">
                <a:moveTo>
                  <a:pt x="10821" y="0"/>
                </a:moveTo>
                <a:cubicBezTo>
                  <a:pt x="7464" y="0"/>
                  <a:pt x="3831" y="2949"/>
                  <a:pt x="2043" y="7459"/>
                </a:cubicBezTo>
                <a:cubicBezTo>
                  <a:pt x="0" y="12557"/>
                  <a:pt x="776" y="19065"/>
                  <a:pt x="1647" y="22849"/>
                </a:cubicBezTo>
                <a:lnTo>
                  <a:pt x="5495" y="24369"/>
                </a:lnTo>
                <a:cubicBezTo>
                  <a:pt x="8709" y="22231"/>
                  <a:pt x="13760" y="18035"/>
                  <a:pt x="15802" y="12937"/>
                </a:cubicBezTo>
                <a:cubicBezTo>
                  <a:pt x="17971" y="7522"/>
                  <a:pt x="16641" y="1901"/>
                  <a:pt x="12826" y="381"/>
                </a:cubicBezTo>
                <a:cubicBezTo>
                  <a:pt x="12181" y="123"/>
                  <a:pt x="11507" y="0"/>
                  <a:pt x="10821" y="0"/>
                </a:cubicBezTo>
                <a:close/>
              </a:path>
            </a:pathLst>
          </a:custGeom>
          <a:solidFill>
            <a:srgbClr val="FFFFFF"/>
          </a:solidFill>
          <a:ln>
            <a:noFill/>
          </a:ln>
        </p:spPr>
        <p:txBody>
          <a:bodyPr spcFirstLastPara="1" wrap="square" lIns="121900" tIns="121900" rIns="121900" bIns="121900" anchor="ctr" anchorCtr="0">
            <a:noAutofit/>
          </a:bodyPr>
          <a:lstStyle/>
          <a:p>
            <a:pPr defTabSz="914377" eaLnBrk="1" fontAlgn="auto" hangingPunct="1">
              <a:spcBef>
                <a:spcPts val="0"/>
              </a:spcBef>
              <a:spcAft>
                <a:spcPts val="0"/>
              </a:spcAft>
              <a:buClr>
                <a:srgbClr val="000000"/>
              </a:buClr>
              <a:buFont typeface="Arial"/>
              <a:buNone/>
              <a:defRPr/>
            </a:pPr>
            <a:endParaRPr sz="1867" kern="0">
              <a:solidFill>
                <a:srgbClr val="000000"/>
              </a:solidFill>
              <a:latin typeface="Arial"/>
              <a:ea typeface="Arial"/>
              <a:cs typeface="Arial"/>
              <a:sym typeface="Arial"/>
            </a:endParaRPr>
          </a:p>
        </p:txBody>
      </p:sp>
      <p:sp>
        <p:nvSpPr>
          <p:cNvPr id="731" name="Google Shape;731;p71"/>
          <p:cNvSpPr/>
          <p:nvPr/>
        </p:nvSpPr>
        <p:spPr>
          <a:xfrm>
            <a:off x="11199067" y="1917702"/>
            <a:ext cx="390600" cy="787767"/>
          </a:xfrm>
          <a:custGeom>
            <a:avLst/>
            <a:gdLst/>
            <a:ahLst/>
            <a:cxnLst/>
            <a:rect l="l" t="t" r="r" b="b"/>
            <a:pathLst>
              <a:path w="11718" h="23633" extrusionOk="0">
                <a:moveTo>
                  <a:pt x="9703" y="1"/>
                </a:moveTo>
                <a:cubicBezTo>
                  <a:pt x="8008" y="1"/>
                  <a:pt x="5225" y="3686"/>
                  <a:pt x="3230" y="8717"/>
                </a:cubicBezTo>
                <a:cubicBezTo>
                  <a:pt x="1188" y="13816"/>
                  <a:pt x="301" y="19658"/>
                  <a:pt x="0" y="22967"/>
                </a:cubicBezTo>
                <a:lnTo>
                  <a:pt x="1647" y="23632"/>
                </a:lnTo>
                <a:cubicBezTo>
                  <a:pt x="3690" y="21020"/>
                  <a:pt x="7094" y="16159"/>
                  <a:pt x="9120" y="11061"/>
                </a:cubicBezTo>
                <a:cubicBezTo>
                  <a:pt x="11290" y="5645"/>
                  <a:pt x="11717" y="721"/>
                  <a:pt x="10086" y="72"/>
                </a:cubicBezTo>
                <a:cubicBezTo>
                  <a:pt x="9966" y="24"/>
                  <a:pt x="9838" y="1"/>
                  <a:pt x="9703" y="1"/>
                </a:cubicBezTo>
                <a:close/>
              </a:path>
            </a:pathLst>
          </a:custGeom>
          <a:solidFill>
            <a:srgbClr val="34A299"/>
          </a:solidFill>
          <a:ln>
            <a:noFill/>
          </a:ln>
        </p:spPr>
        <p:txBody>
          <a:bodyPr spcFirstLastPara="1" wrap="square" lIns="121900" tIns="121900" rIns="121900" bIns="121900" anchor="ctr" anchorCtr="0">
            <a:noAutofit/>
          </a:bodyPr>
          <a:lstStyle/>
          <a:p>
            <a:pPr defTabSz="914377" eaLnBrk="1" fontAlgn="auto" hangingPunct="1">
              <a:spcBef>
                <a:spcPts val="0"/>
              </a:spcBef>
              <a:spcAft>
                <a:spcPts val="0"/>
              </a:spcAft>
              <a:buClr>
                <a:srgbClr val="000000"/>
              </a:buClr>
              <a:buFont typeface="Arial"/>
              <a:buNone/>
              <a:defRPr/>
            </a:pPr>
            <a:endParaRPr sz="1867" kern="0">
              <a:solidFill>
                <a:srgbClr val="000000"/>
              </a:solidFill>
              <a:latin typeface="Arial"/>
              <a:ea typeface="Arial"/>
              <a:cs typeface="Arial"/>
              <a:sym typeface="Arial"/>
            </a:endParaRPr>
          </a:p>
        </p:txBody>
      </p:sp>
      <p:sp>
        <p:nvSpPr>
          <p:cNvPr id="732" name="Google Shape;732;p71"/>
          <p:cNvSpPr/>
          <p:nvPr/>
        </p:nvSpPr>
        <p:spPr>
          <a:xfrm>
            <a:off x="11135202" y="2657933"/>
            <a:ext cx="182633" cy="104000"/>
          </a:xfrm>
          <a:custGeom>
            <a:avLst/>
            <a:gdLst/>
            <a:ahLst/>
            <a:cxnLst/>
            <a:rect l="l" t="t" r="r" b="b"/>
            <a:pathLst>
              <a:path w="5479" h="3120" extrusionOk="0">
                <a:moveTo>
                  <a:pt x="0" y="0"/>
                </a:moveTo>
                <a:lnTo>
                  <a:pt x="602" y="1869"/>
                </a:lnTo>
                <a:lnTo>
                  <a:pt x="3737" y="3120"/>
                </a:lnTo>
                <a:lnTo>
                  <a:pt x="5479" y="2185"/>
                </a:lnTo>
                <a:lnTo>
                  <a:pt x="0" y="0"/>
                </a:lnTo>
                <a:close/>
              </a:path>
            </a:pathLst>
          </a:custGeom>
          <a:solidFill>
            <a:srgbClr val="1C887B"/>
          </a:solidFill>
          <a:ln>
            <a:noFill/>
          </a:ln>
        </p:spPr>
        <p:txBody>
          <a:bodyPr spcFirstLastPara="1" wrap="square" lIns="121900" tIns="121900" rIns="121900" bIns="121900" anchor="ctr" anchorCtr="0">
            <a:noAutofit/>
          </a:bodyPr>
          <a:lstStyle/>
          <a:p>
            <a:pPr defTabSz="914377" eaLnBrk="1" fontAlgn="auto" hangingPunct="1">
              <a:spcBef>
                <a:spcPts val="0"/>
              </a:spcBef>
              <a:spcAft>
                <a:spcPts val="0"/>
              </a:spcAft>
              <a:buClr>
                <a:srgbClr val="000000"/>
              </a:buClr>
              <a:buFont typeface="Arial"/>
              <a:buNone/>
              <a:defRPr/>
            </a:pPr>
            <a:endParaRPr sz="1867" kern="0">
              <a:solidFill>
                <a:srgbClr val="000000"/>
              </a:solidFill>
              <a:latin typeface="Arial"/>
              <a:ea typeface="Arial"/>
              <a:cs typeface="Arial"/>
              <a:sym typeface="Arial"/>
            </a:endParaRPr>
          </a:p>
        </p:txBody>
      </p:sp>
      <p:sp>
        <p:nvSpPr>
          <p:cNvPr id="733" name="Google Shape;733;p71"/>
          <p:cNvSpPr/>
          <p:nvPr/>
        </p:nvSpPr>
        <p:spPr>
          <a:xfrm>
            <a:off x="11171501" y="2440602"/>
            <a:ext cx="921667" cy="251900"/>
          </a:xfrm>
          <a:custGeom>
            <a:avLst/>
            <a:gdLst/>
            <a:ahLst/>
            <a:cxnLst/>
            <a:rect l="l" t="t" r="r" b="b"/>
            <a:pathLst>
              <a:path w="27650" h="7557" extrusionOk="0">
                <a:moveTo>
                  <a:pt x="13995" y="0"/>
                </a:moveTo>
                <a:cubicBezTo>
                  <a:pt x="13668" y="0"/>
                  <a:pt x="13324" y="95"/>
                  <a:pt x="12988" y="314"/>
                </a:cubicBezTo>
                <a:cubicBezTo>
                  <a:pt x="12154" y="854"/>
                  <a:pt x="11667" y="2312"/>
                  <a:pt x="10543" y="2312"/>
                </a:cubicBezTo>
                <a:cubicBezTo>
                  <a:pt x="10514" y="2312"/>
                  <a:pt x="10484" y="2311"/>
                  <a:pt x="10454" y="2309"/>
                </a:cubicBezTo>
                <a:cubicBezTo>
                  <a:pt x="9488" y="2245"/>
                  <a:pt x="9061" y="1010"/>
                  <a:pt x="8174" y="614"/>
                </a:cubicBezTo>
                <a:cubicBezTo>
                  <a:pt x="7983" y="526"/>
                  <a:pt x="7781" y="486"/>
                  <a:pt x="7578" y="486"/>
                </a:cubicBezTo>
                <a:cubicBezTo>
                  <a:pt x="6942" y="486"/>
                  <a:pt x="6294" y="878"/>
                  <a:pt x="5910" y="1406"/>
                </a:cubicBezTo>
                <a:cubicBezTo>
                  <a:pt x="5387" y="2087"/>
                  <a:pt x="5245" y="2989"/>
                  <a:pt x="5118" y="3860"/>
                </a:cubicBezTo>
                <a:cubicBezTo>
                  <a:pt x="4422" y="3069"/>
                  <a:pt x="3519" y="2483"/>
                  <a:pt x="2506" y="2182"/>
                </a:cubicBezTo>
                <a:cubicBezTo>
                  <a:pt x="2361" y="2144"/>
                  <a:pt x="2222" y="2126"/>
                  <a:pt x="2089" y="2126"/>
                </a:cubicBezTo>
                <a:cubicBezTo>
                  <a:pt x="680" y="2126"/>
                  <a:pt x="0" y="4139"/>
                  <a:pt x="1476" y="5254"/>
                </a:cubicBezTo>
                <a:cubicBezTo>
                  <a:pt x="2204" y="5808"/>
                  <a:pt x="3129" y="5981"/>
                  <a:pt x="3999" y="5981"/>
                </a:cubicBezTo>
                <a:cubicBezTo>
                  <a:pt x="5441" y="5981"/>
                  <a:pt x="6733" y="5507"/>
                  <a:pt x="6733" y="5507"/>
                </a:cubicBezTo>
                <a:cubicBezTo>
                  <a:pt x="6757" y="6462"/>
                  <a:pt x="7593" y="6946"/>
                  <a:pt x="8691" y="6946"/>
                </a:cubicBezTo>
                <a:cubicBezTo>
                  <a:pt x="9032" y="6946"/>
                  <a:pt x="9398" y="6899"/>
                  <a:pt x="9773" y="6805"/>
                </a:cubicBezTo>
                <a:cubicBezTo>
                  <a:pt x="10800" y="6558"/>
                  <a:pt x="11933" y="5682"/>
                  <a:pt x="13059" y="5682"/>
                </a:cubicBezTo>
                <a:cubicBezTo>
                  <a:pt x="13305" y="5682"/>
                  <a:pt x="13551" y="5724"/>
                  <a:pt x="13795" y="5824"/>
                </a:cubicBezTo>
                <a:cubicBezTo>
                  <a:pt x="13328" y="6671"/>
                  <a:pt x="14757" y="7557"/>
                  <a:pt x="16929" y="7557"/>
                </a:cubicBezTo>
                <a:cubicBezTo>
                  <a:pt x="17558" y="7557"/>
                  <a:pt x="18248" y="7483"/>
                  <a:pt x="18973" y="7312"/>
                </a:cubicBezTo>
                <a:cubicBezTo>
                  <a:pt x="20034" y="7075"/>
                  <a:pt x="20319" y="6061"/>
                  <a:pt x="19749" y="5602"/>
                </a:cubicBezTo>
                <a:lnTo>
                  <a:pt x="19749" y="5602"/>
                </a:lnTo>
                <a:cubicBezTo>
                  <a:pt x="19921" y="5637"/>
                  <a:pt x="20099" y="5652"/>
                  <a:pt x="20280" y="5652"/>
                </a:cubicBezTo>
                <a:cubicBezTo>
                  <a:pt x="20928" y="5652"/>
                  <a:pt x="21612" y="5450"/>
                  <a:pt x="22219" y="5190"/>
                </a:cubicBezTo>
                <a:cubicBezTo>
                  <a:pt x="23140" y="4809"/>
                  <a:pt x="24095" y="4317"/>
                  <a:pt x="25064" y="4317"/>
                </a:cubicBezTo>
                <a:cubicBezTo>
                  <a:pt x="25260" y="4317"/>
                  <a:pt x="25457" y="4337"/>
                  <a:pt x="25654" y="4383"/>
                </a:cubicBezTo>
                <a:cubicBezTo>
                  <a:pt x="25946" y="4456"/>
                  <a:pt x="26402" y="4666"/>
                  <a:pt x="26820" y="4666"/>
                </a:cubicBezTo>
                <a:cubicBezTo>
                  <a:pt x="27037" y="4666"/>
                  <a:pt x="27244" y="4609"/>
                  <a:pt x="27412" y="4446"/>
                </a:cubicBezTo>
                <a:cubicBezTo>
                  <a:pt x="27634" y="4224"/>
                  <a:pt x="27650" y="3797"/>
                  <a:pt x="27380" y="3654"/>
                </a:cubicBezTo>
                <a:cubicBezTo>
                  <a:pt x="27266" y="3614"/>
                  <a:pt x="27138" y="3597"/>
                  <a:pt x="26995" y="3597"/>
                </a:cubicBezTo>
                <a:cubicBezTo>
                  <a:pt x="26204" y="3597"/>
                  <a:pt x="24973" y="4121"/>
                  <a:pt x="23273" y="4121"/>
                </a:cubicBezTo>
                <a:cubicBezTo>
                  <a:pt x="22013" y="4121"/>
                  <a:pt x="20494" y="3833"/>
                  <a:pt x="18704" y="2831"/>
                </a:cubicBezTo>
                <a:cubicBezTo>
                  <a:pt x="18286" y="2596"/>
                  <a:pt x="17711" y="2470"/>
                  <a:pt x="17138" y="2470"/>
                </a:cubicBezTo>
                <a:cubicBezTo>
                  <a:pt x="16474" y="2470"/>
                  <a:pt x="15811" y="2640"/>
                  <a:pt x="15394" y="3005"/>
                </a:cubicBezTo>
                <a:cubicBezTo>
                  <a:pt x="16457" y="1699"/>
                  <a:pt x="15377" y="0"/>
                  <a:pt x="13995" y="0"/>
                </a:cubicBezTo>
                <a:close/>
              </a:path>
            </a:pathLst>
          </a:custGeom>
          <a:solidFill>
            <a:srgbClr val="FFFFFF"/>
          </a:solidFill>
          <a:ln>
            <a:noFill/>
          </a:ln>
        </p:spPr>
        <p:txBody>
          <a:bodyPr spcFirstLastPara="1" wrap="square" lIns="121900" tIns="121900" rIns="121900" bIns="121900" anchor="ctr" anchorCtr="0">
            <a:noAutofit/>
          </a:bodyPr>
          <a:lstStyle/>
          <a:p>
            <a:pPr defTabSz="914377" eaLnBrk="1" fontAlgn="auto" hangingPunct="1">
              <a:spcBef>
                <a:spcPts val="0"/>
              </a:spcBef>
              <a:spcAft>
                <a:spcPts val="0"/>
              </a:spcAft>
              <a:buClr>
                <a:srgbClr val="000000"/>
              </a:buClr>
              <a:buFont typeface="Arial"/>
              <a:buNone/>
              <a:defRPr/>
            </a:pPr>
            <a:endParaRPr sz="1867" kern="0">
              <a:solidFill>
                <a:srgbClr val="000000"/>
              </a:solidFill>
              <a:latin typeface="Arial"/>
              <a:ea typeface="Arial"/>
              <a:cs typeface="Arial"/>
              <a:sym typeface="Arial"/>
            </a:endParaRPr>
          </a:p>
        </p:txBody>
      </p:sp>
      <p:sp>
        <p:nvSpPr>
          <p:cNvPr id="734" name="Google Shape;734;p71"/>
          <p:cNvSpPr/>
          <p:nvPr/>
        </p:nvSpPr>
        <p:spPr>
          <a:xfrm>
            <a:off x="11739002" y="2434100"/>
            <a:ext cx="24833" cy="20733"/>
          </a:xfrm>
          <a:custGeom>
            <a:avLst/>
            <a:gdLst/>
            <a:ahLst/>
            <a:cxnLst/>
            <a:rect l="l" t="t" r="r" b="b"/>
            <a:pathLst>
              <a:path w="745" h="622" extrusionOk="0">
                <a:moveTo>
                  <a:pt x="454" y="1"/>
                </a:moveTo>
                <a:cubicBezTo>
                  <a:pt x="445" y="1"/>
                  <a:pt x="437" y="1"/>
                  <a:pt x="428" y="2"/>
                </a:cubicBezTo>
                <a:cubicBezTo>
                  <a:pt x="143" y="2"/>
                  <a:pt x="0" y="334"/>
                  <a:pt x="206" y="524"/>
                </a:cubicBezTo>
                <a:cubicBezTo>
                  <a:pt x="268" y="592"/>
                  <a:pt x="347" y="622"/>
                  <a:pt x="425" y="622"/>
                </a:cubicBezTo>
                <a:cubicBezTo>
                  <a:pt x="587" y="622"/>
                  <a:pt x="744" y="495"/>
                  <a:pt x="744" y="303"/>
                </a:cubicBezTo>
                <a:cubicBezTo>
                  <a:pt x="729" y="137"/>
                  <a:pt x="614" y="1"/>
                  <a:pt x="454" y="1"/>
                </a:cubicBezTo>
                <a:close/>
              </a:path>
            </a:pathLst>
          </a:custGeom>
          <a:solidFill>
            <a:srgbClr val="FFFFFF"/>
          </a:solidFill>
          <a:ln>
            <a:noFill/>
          </a:ln>
        </p:spPr>
        <p:txBody>
          <a:bodyPr spcFirstLastPara="1" wrap="square" lIns="121900" tIns="121900" rIns="121900" bIns="121900" anchor="ctr" anchorCtr="0">
            <a:noAutofit/>
          </a:bodyPr>
          <a:lstStyle/>
          <a:p>
            <a:pPr defTabSz="914377" eaLnBrk="1" fontAlgn="auto" hangingPunct="1">
              <a:spcBef>
                <a:spcPts val="0"/>
              </a:spcBef>
              <a:spcAft>
                <a:spcPts val="0"/>
              </a:spcAft>
              <a:buClr>
                <a:srgbClr val="000000"/>
              </a:buClr>
              <a:buFont typeface="Arial"/>
              <a:buNone/>
              <a:defRPr/>
            </a:pPr>
            <a:endParaRPr sz="1867" kern="0">
              <a:solidFill>
                <a:srgbClr val="000000"/>
              </a:solidFill>
              <a:latin typeface="Arial"/>
              <a:ea typeface="Arial"/>
              <a:cs typeface="Arial"/>
              <a:sym typeface="Arial"/>
            </a:endParaRPr>
          </a:p>
        </p:txBody>
      </p:sp>
      <p:sp>
        <p:nvSpPr>
          <p:cNvPr id="735" name="Google Shape;735;p71"/>
          <p:cNvSpPr/>
          <p:nvPr/>
        </p:nvSpPr>
        <p:spPr>
          <a:xfrm>
            <a:off x="11497268" y="2314335"/>
            <a:ext cx="15333" cy="13167"/>
          </a:xfrm>
          <a:custGeom>
            <a:avLst/>
            <a:gdLst/>
            <a:ahLst/>
            <a:cxnLst/>
            <a:rect l="l" t="t" r="r" b="b"/>
            <a:pathLst>
              <a:path w="460" h="395" extrusionOk="0">
                <a:moveTo>
                  <a:pt x="254" y="1"/>
                </a:moveTo>
                <a:cubicBezTo>
                  <a:pt x="79" y="1"/>
                  <a:pt x="0" y="207"/>
                  <a:pt x="111" y="333"/>
                </a:cubicBezTo>
                <a:cubicBezTo>
                  <a:pt x="153" y="375"/>
                  <a:pt x="206" y="395"/>
                  <a:pt x="258" y="395"/>
                </a:cubicBezTo>
                <a:cubicBezTo>
                  <a:pt x="361" y="395"/>
                  <a:pt x="459" y="317"/>
                  <a:pt x="459" y="191"/>
                </a:cubicBezTo>
                <a:cubicBezTo>
                  <a:pt x="459" y="80"/>
                  <a:pt x="364" y="1"/>
                  <a:pt x="254" y="1"/>
                </a:cubicBezTo>
                <a:close/>
              </a:path>
            </a:pathLst>
          </a:custGeom>
          <a:solidFill>
            <a:srgbClr val="FFFFFF"/>
          </a:solidFill>
          <a:ln>
            <a:noFill/>
          </a:ln>
        </p:spPr>
        <p:txBody>
          <a:bodyPr spcFirstLastPara="1" wrap="square" lIns="121900" tIns="121900" rIns="121900" bIns="121900" anchor="ctr" anchorCtr="0">
            <a:noAutofit/>
          </a:bodyPr>
          <a:lstStyle/>
          <a:p>
            <a:pPr defTabSz="914377" eaLnBrk="1" fontAlgn="auto" hangingPunct="1">
              <a:spcBef>
                <a:spcPts val="0"/>
              </a:spcBef>
              <a:spcAft>
                <a:spcPts val="0"/>
              </a:spcAft>
              <a:buClr>
                <a:srgbClr val="000000"/>
              </a:buClr>
              <a:buFont typeface="Arial"/>
              <a:buNone/>
              <a:defRPr/>
            </a:pPr>
            <a:endParaRPr sz="1867" kern="0">
              <a:solidFill>
                <a:srgbClr val="000000"/>
              </a:solidFill>
              <a:latin typeface="Arial"/>
              <a:ea typeface="Arial"/>
              <a:cs typeface="Arial"/>
              <a:sym typeface="Arial"/>
            </a:endParaRPr>
          </a:p>
        </p:txBody>
      </p:sp>
      <p:sp>
        <p:nvSpPr>
          <p:cNvPr id="736" name="Google Shape;736;p71"/>
          <p:cNvSpPr/>
          <p:nvPr/>
        </p:nvSpPr>
        <p:spPr>
          <a:xfrm>
            <a:off x="11412802" y="2386633"/>
            <a:ext cx="15367" cy="13200"/>
          </a:xfrm>
          <a:custGeom>
            <a:avLst/>
            <a:gdLst/>
            <a:ahLst/>
            <a:cxnLst/>
            <a:rect l="l" t="t" r="r" b="b"/>
            <a:pathLst>
              <a:path w="461" h="396" extrusionOk="0">
                <a:moveTo>
                  <a:pt x="270" y="1"/>
                </a:moveTo>
                <a:cubicBezTo>
                  <a:pt x="80" y="1"/>
                  <a:pt x="1" y="207"/>
                  <a:pt x="128" y="333"/>
                </a:cubicBezTo>
                <a:cubicBezTo>
                  <a:pt x="170" y="376"/>
                  <a:pt x="222" y="396"/>
                  <a:pt x="272" y="396"/>
                </a:cubicBezTo>
                <a:cubicBezTo>
                  <a:pt x="370" y="396"/>
                  <a:pt x="460" y="322"/>
                  <a:pt x="460" y="207"/>
                </a:cubicBezTo>
                <a:cubicBezTo>
                  <a:pt x="460" y="96"/>
                  <a:pt x="381" y="1"/>
                  <a:pt x="270" y="1"/>
                </a:cubicBezTo>
                <a:close/>
              </a:path>
            </a:pathLst>
          </a:custGeom>
          <a:solidFill>
            <a:srgbClr val="FFFFFF"/>
          </a:solidFill>
          <a:ln>
            <a:noFill/>
          </a:ln>
        </p:spPr>
        <p:txBody>
          <a:bodyPr spcFirstLastPara="1" wrap="square" lIns="121900" tIns="121900" rIns="121900" bIns="121900" anchor="ctr" anchorCtr="0">
            <a:noAutofit/>
          </a:bodyPr>
          <a:lstStyle/>
          <a:p>
            <a:pPr defTabSz="914377" eaLnBrk="1" fontAlgn="auto" hangingPunct="1">
              <a:spcBef>
                <a:spcPts val="0"/>
              </a:spcBef>
              <a:spcAft>
                <a:spcPts val="0"/>
              </a:spcAft>
              <a:buClr>
                <a:srgbClr val="000000"/>
              </a:buClr>
              <a:buFont typeface="Arial"/>
              <a:buNone/>
              <a:defRPr/>
            </a:pPr>
            <a:endParaRPr sz="1867" kern="0">
              <a:solidFill>
                <a:srgbClr val="000000"/>
              </a:solidFill>
              <a:latin typeface="Arial"/>
              <a:ea typeface="Arial"/>
              <a:cs typeface="Arial"/>
              <a:sym typeface="Arial"/>
            </a:endParaRPr>
          </a:p>
        </p:txBody>
      </p:sp>
      <p:sp>
        <p:nvSpPr>
          <p:cNvPr id="737" name="Google Shape;737;p71"/>
          <p:cNvSpPr/>
          <p:nvPr/>
        </p:nvSpPr>
        <p:spPr>
          <a:xfrm>
            <a:off x="11344735" y="2139635"/>
            <a:ext cx="18500" cy="15733"/>
          </a:xfrm>
          <a:custGeom>
            <a:avLst/>
            <a:gdLst/>
            <a:ahLst/>
            <a:cxnLst/>
            <a:rect l="l" t="t" r="r" b="b"/>
            <a:pathLst>
              <a:path w="555" h="472" extrusionOk="0">
                <a:moveTo>
                  <a:pt x="317" y="1"/>
                </a:moveTo>
                <a:cubicBezTo>
                  <a:pt x="111" y="1"/>
                  <a:pt x="0" y="254"/>
                  <a:pt x="143" y="397"/>
                </a:cubicBezTo>
                <a:cubicBezTo>
                  <a:pt x="195" y="449"/>
                  <a:pt x="257" y="472"/>
                  <a:pt x="318" y="472"/>
                </a:cubicBezTo>
                <a:cubicBezTo>
                  <a:pt x="441" y="472"/>
                  <a:pt x="555" y="376"/>
                  <a:pt x="555" y="238"/>
                </a:cubicBezTo>
                <a:cubicBezTo>
                  <a:pt x="555" y="112"/>
                  <a:pt x="444" y="1"/>
                  <a:pt x="317" y="1"/>
                </a:cubicBezTo>
                <a:close/>
              </a:path>
            </a:pathLst>
          </a:custGeom>
          <a:solidFill>
            <a:srgbClr val="FFFFFF"/>
          </a:solidFill>
          <a:ln>
            <a:noFill/>
          </a:ln>
        </p:spPr>
        <p:txBody>
          <a:bodyPr spcFirstLastPara="1" wrap="square" lIns="121900" tIns="121900" rIns="121900" bIns="121900" anchor="ctr" anchorCtr="0">
            <a:noAutofit/>
          </a:bodyPr>
          <a:lstStyle/>
          <a:p>
            <a:pPr defTabSz="914377" eaLnBrk="1" fontAlgn="auto" hangingPunct="1">
              <a:spcBef>
                <a:spcPts val="0"/>
              </a:spcBef>
              <a:spcAft>
                <a:spcPts val="0"/>
              </a:spcAft>
              <a:buClr>
                <a:srgbClr val="000000"/>
              </a:buClr>
              <a:buFont typeface="Arial"/>
              <a:buNone/>
              <a:defRPr/>
            </a:pPr>
            <a:endParaRPr sz="1867" kern="0">
              <a:solidFill>
                <a:srgbClr val="000000"/>
              </a:solidFill>
              <a:latin typeface="Arial"/>
              <a:ea typeface="Arial"/>
              <a:cs typeface="Arial"/>
              <a:sym typeface="Arial"/>
            </a:endParaRPr>
          </a:p>
        </p:txBody>
      </p:sp>
      <p:sp>
        <p:nvSpPr>
          <p:cNvPr id="738" name="Google Shape;738;p71"/>
          <p:cNvSpPr/>
          <p:nvPr/>
        </p:nvSpPr>
        <p:spPr>
          <a:xfrm>
            <a:off x="11400135" y="2354469"/>
            <a:ext cx="21700" cy="18567"/>
          </a:xfrm>
          <a:custGeom>
            <a:avLst/>
            <a:gdLst/>
            <a:ahLst/>
            <a:cxnLst/>
            <a:rect l="l" t="t" r="r" b="b"/>
            <a:pathLst>
              <a:path w="651" h="557" extrusionOk="0">
                <a:moveTo>
                  <a:pt x="365" y="0"/>
                </a:moveTo>
                <a:cubicBezTo>
                  <a:pt x="128" y="0"/>
                  <a:pt x="1" y="301"/>
                  <a:pt x="175" y="475"/>
                </a:cubicBezTo>
                <a:cubicBezTo>
                  <a:pt x="231" y="531"/>
                  <a:pt x="301" y="556"/>
                  <a:pt x="369" y="556"/>
                </a:cubicBezTo>
                <a:cubicBezTo>
                  <a:pt x="512" y="556"/>
                  <a:pt x="650" y="446"/>
                  <a:pt x="650" y="285"/>
                </a:cubicBezTo>
                <a:cubicBezTo>
                  <a:pt x="650" y="127"/>
                  <a:pt x="523" y="0"/>
                  <a:pt x="365" y="0"/>
                </a:cubicBezTo>
                <a:close/>
              </a:path>
            </a:pathLst>
          </a:custGeom>
          <a:solidFill>
            <a:srgbClr val="FFFFFF"/>
          </a:solidFill>
          <a:ln>
            <a:noFill/>
          </a:ln>
        </p:spPr>
        <p:txBody>
          <a:bodyPr spcFirstLastPara="1" wrap="square" lIns="121900" tIns="121900" rIns="121900" bIns="121900" anchor="ctr" anchorCtr="0">
            <a:noAutofit/>
          </a:bodyPr>
          <a:lstStyle/>
          <a:p>
            <a:pPr defTabSz="914377" eaLnBrk="1" fontAlgn="auto" hangingPunct="1">
              <a:spcBef>
                <a:spcPts val="0"/>
              </a:spcBef>
              <a:spcAft>
                <a:spcPts val="0"/>
              </a:spcAft>
              <a:buClr>
                <a:srgbClr val="000000"/>
              </a:buClr>
              <a:buFont typeface="Arial"/>
              <a:buNone/>
              <a:defRPr/>
            </a:pPr>
            <a:endParaRPr sz="1867" kern="0">
              <a:solidFill>
                <a:srgbClr val="000000"/>
              </a:solidFill>
              <a:latin typeface="Arial"/>
              <a:ea typeface="Arial"/>
              <a:cs typeface="Arial"/>
              <a:sym typeface="Arial"/>
            </a:endParaRPr>
          </a:p>
        </p:txBody>
      </p:sp>
      <p:sp>
        <p:nvSpPr>
          <p:cNvPr id="739" name="Google Shape;739;p71"/>
          <p:cNvSpPr/>
          <p:nvPr/>
        </p:nvSpPr>
        <p:spPr>
          <a:xfrm>
            <a:off x="11405969" y="2468469"/>
            <a:ext cx="17433" cy="17433"/>
          </a:xfrm>
          <a:custGeom>
            <a:avLst/>
            <a:gdLst/>
            <a:ahLst/>
            <a:cxnLst/>
            <a:rect l="l" t="t" r="r" b="b"/>
            <a:pathLst>
              <a:path w="523" h="523" extrusionOk="0">
                <a:moveTo>
                  <a:pt x="253" y="0"/>
                </a:moveTo>
                <a:cubicBezTo>
                  <a:pt x="111" y="0"/>
                  <a:pt x="0" y="111"/>
                  <a:pt x="0" y="253"/>
                </a:cubicBezTo>
                <a:cubicBezTo>
                  <a:pt x="0" y="396"/>
                  <a:pt x="111" y="523"/>
                  <a:pt x="253" y="523"/>
                </a:cubicBezTo>
                <a:cubicBezTo>
                  <a:pt x="396" y="523"/>
                  <a:pt x="523" y="396"/>
                  <a:pt x="523" y="253"/>
                </a:cubicBezTo>
                <a:cubicBezTo>
                  <a:pt x="523" y="111"/>
                  <a:pt x="396" y="0"/>
                  <a:pt x="253" y="0"/>
                </a:cubicBezTo>
                <a:close/>
              </a:path>
            </a:pathLst>
          </a:custGeom>
          <a:solidFill>
            <a:srgbClr val="FFFFFF"/>
          </a:solidFill>
          <a:ln>
            <a:noFill/>
          </a:ln>
        </p:spPr>
        <p:txBody>
          <a:bodyPr spcFirstLastPara="1" wrap="square" lIns="121900" tIns="121900" rIns="121900" bIns="121900" anchor="ctr" anchorCtr="0">
            <a:noAutofit/>
          </a:bodyPr>
          <a:lstStyle/>
          <a:p>
            <a:pPr defTabSz="914377" eaLnBrk="1" fontAlgn="auto" hangingPunct="1">
              <a:spcBef>
                <a:spcPts val="0"/>
              </a:spcBef>
              <a:spcAft>
                <a:spcPts val="0"/>
              </a:spcAft>
              <a:buClr>
                <a:srgbClr val="000000"/>
              </a:buClr>
              <a:buFont typeface="Arial"/>
              <a:buNone/>
              <a:defRPr/>
            </a:pPr>
            <a:endParaRPr sz="1867" kern="0">
              <a:solidFill>
                <a:srgbClr val="000000"/>
              </a:solidFill>
              <a:latin typeface="Arial"/>
              <a:ea typeface="Arial"/>
              <a:cs typeface="Arial"/>
              <a:sym typeface="Arial"/>
            </a:endParaRPr>
          </a:p>
        </p:txBody>
      </p:sp>
      <p:sp>
        <p:nvSpPr>
          <p:cNvPr id="740" name="Google Shape;740;p71"/>
          <p:cNvSpPr/>
          <p:nvPr/>
        </p:nvSpPr>
        <p:spPr>
          <a:xfrm>
            <a:off x="11402269" y="2475302"/>
            <a:ext cx="23767" cy="20367"/>
          </a:xfrm>
          <a:custGeom>
            <a:avLst/>
            <a:gdLst/>
            <a:ahLst/>
            <a:cxnLst/>
            <a:rect l="l" t="t" r="r" b="b"/>
            <a:pathLst>
              <a:path w="713" h="611" extrusionOk="0">
                <a:moveTo>
                  <a:pt x="412" y="1"/>
                </a:moveTo>
                <a:cubicBezTo>
                  <a:pt x="143" y="1"/>
                  <a:pt x="0" y="318"/>
                  <a:pt x="190" y="523"/>
                </a:cubicBezTo>
                <a:cubicBezTo>
                  <a:pt x="250" y="584"/>
                  <a:pt x="325" y="610"/>
                  <a:pt x="399" y="610"/>
                </a:cubicBezTo>
                <a:cubicBezTo>
                  <a:pt x="558" y="610"/>
                  <a:pt x="713" y="486"/>
                  <a:pt x="713" y="302"/>
                </a:cubicBezTo>
                <a:cubicBezTo>
                  <a:pt x="713" y="128"/>
                  <a:pt x="570" y="1"/>
                  <a:pt x="412" y="1"/>
                </a:cubicBezTo>
                <a:close/>
              </a:path>
            </a:pathLst>
          </a:custGeom>
          <a:solidFill>
            <a:srgbClr val="FFFFFF"/>
          </a:solidFill>
          <a:ln>
            <a:noFill/>
          </a:ln>
        </p:spPr>
        <p:txBody>
          <a:bodyPr spcFirstLastPara="1" wrap="square" lIns="121900" tIns="121900" rIns="121900" bIns="121900" anchor="ctr" anchorCtr="0">
            <a:noAutofit/>
          </a:bodyPr>
          <a:lstStyle/>
          <a:p>
            <a:pPr defTabSz="914377" eaLnBrk="1" fontAlgn="auto" hangingPunct="1">
              <a:spcBef>
                <a:spcPts val="0"/>
              </a:spcBef>
              <a:spcAft>
                <a:spcPts val="0"/>
              </a:spcAft>
              <a:buClr>
                <a:srgbClr val="000000"/>
              </a:buClr>
              <a:buFont typeface="Arial"/>
              <a:buNone/>
              <a:defRPr/>
            </a:pPr>
            <a:endParaRPr sz="1867" kern="0">
              <a:solidFill>
                <a:srgbClr val="000000"/>
              </a:solidFill>
              <a:latin typeface="Arial"/>
              <a:ea typeface="Arial"/>
              <a:cs typeface="Arial"/>
              <a:sym typeface="Arial"/>
            </a:endParaRPr>
          </a:p>
        </p:txBody>
      </p:sp>
      <p:sp>
        <p:nvSpPr>
          <p:cNvPr id="741" name="Google Shape;741;p71"/>
          <p:cNvSpPr/>
          <p:nvPr/>
        </p:nvSpPr>
        <p:spPr>
          <a:xfrm>
            <a:off x="11334168" y="2467935"/>
            <a:ext cx="15867" cy="13167"/>
          </a:xfrm>
          <a:custGeom>
            <a:avLst/>
            <a:gdLst/>
            <a:ahLst/>
            <a:cxnLst/>
            <a:rect l="l" t="t" r="r" b="b"/>
            <a:pathLst>
              <a:path w="476" h="395" extrusionOk="0">
                <a:moveTo>
                  <a:pt x="270" y="0"/>
                </a:moveTo>
                <a:cubicBezTo>
                  <a:pt x="96" y="0"/>
                  <a:pt x="1" y="206"/>
                  <a:pt x="127" y="333"/>
                </a:cubicBezTo>
                <a:cubicBezTo>
                  <a:pt x="170" y="375"/>
                  <a:pt x="222" y="394"/>
                  <a:pt x="274" y="394"/>
                </a:cubicBezTo>
                <a:cubicBezTo>
                  <a:pt x="377" y="394"/>
                  <a:pt x="476" y="317"/>
                  <a:pt x="476" y="190"/>
                </a:cubicBezTo>
                <a:cubicBezTo>
                  <a:pt x="476" y="79"/>
                  <a:pt x="381" y="0"/>
                  <a:pt x="270" y="0"/>
                </a:cubicBezTo>
                <a:close/>
              </a:path>
            </a:pathLst>
          </a:custGeom>
          <a:solidFill>
            <a:srgbClr val="FFFFFF"/>
          </a:solidFill>
          <a:ln>
            <a:noFill/>
          </a:ln>
        </p:spPr>
        <p:txBody>
          <a:bodyPr spcFirstLastPara="1" wrap="square" lIns="121900" tIns="121900" rIns="121900" bIns="121900" anchor="ctr" anchorCtr="0">
            <a:noAutofit/>
          </a:bodyPr>
          <a:lstStyle/>
          <a:p>
            <a:pPr defTabSz="914377" eaLnBrk="1" fontAlgn="auto" hangingPunct="1">
              <a:spcBef>
                <a:spcPts val="0"/>
              </a:spcBef>
              <a:spcAft>
                <a:spcPts val="0"/>
              </a:spcAft>
              <a:buClr>
                <a:srgbClr val="000000"/>
              </a:buClr>
              <a:buFont typeface="Arial"/>
              <a:buNone/>
              <a:defRPr/>
            </a:pPr>
            <a:endParaRPr sz="1867" kern="0">
              <a:solidFill>
                <a:srgbClr val="000000"/>
              </a:solidFill>
              <a:latin typeface="Arial"/>
              <a:ea typeface="Arial"/>
              <a:cs typeface="Arial"/>
              <a:sym typeface="Arial"/>
            </a:endParaRPr>
          </a:p>
        </p:txBody>
      </p:sp>
      <p:sp>
        <p:nvSpPr>
          <p:cNvPr id="742" name="Google Shape;742;p71"/>
          <p:cNvSpPr/>
          <p:nvPr/>
        </p:nvSpPr>
        <p:spPr>
          <a:xfrm>
            <a:off x="11106168" y="2190302"/>
            <a:ext cx="21667" cy="18567"/>
          </a:xfrm>
          <a:custGeom>
            <a:avLst/>
            <a:gdLst/>
            <a:ahLst/>
            <a:cxnLst/>
            <a:rect l="l" t="t" r="r" b="b"/>
            <a:pathLst>
              <a:path w="650" h="557" extrusionOk="0">
                <a:moveTo>
                  <a:pt x="365" y="1"/>
                </a:moveTo>
                <a:cubicBezTo>
                  <a:pt x="127" y="1"/>
                  <a:pt x="1" y="302"/>
                  <a:pt x="175" y="476"/>
                </a:cubicBezTo>
                <a:cubicBezTo>
                  <a:pt x="231" y="532"/>
                  <a:pt x="300" y="557"/>
                  <a:pt x="368" y="557"/>
                </a:cubicBezTo>
                <a:cubicBezTo>
                  <a:pt x="512" y="557"/>
                  <a:pt x="650" y="447"/>
                  <a:pt x="650" y="286"/>
                </a:cubicBezTo>
                <a:cubicBezTo>
                  <a:pt x="650" y="127"/>
                  <a:pt x="523" y="1"/>
                  <a:pt x="365" y="1"/>
                </a:cubicBezTo>
                <a:close/>
              </a:path>
            </a:pathLst>
          </a:custGeom>
          <a:solidFill>
            <a:srgbClr val="FFFFFF"/>
          </a:solidFill>
          <a:ln>
            <a:noFill/>
          </a:ln>
        </p:spPr>
        <p:txBody>
          <a:bodyPr spcFirstLastPara="1" wrap="square" lIns="121900" tIns="121900" rIns="121900" bIns="121900" anchor="ctr" anchorCtr="0">
            <a:noAutofit/>
          </a:bodyPr>
          <a:lstStyle/>
          <a:p>
            <a:pPr defTabSz="914377" eaLnBrk="1" fontAlgn="auto" hangingPunct="1">
              <a:spcBef>
                <a:spcPts val="0"/>
              </a:spcBef>
              <a:spcAft>
                <a:spcPts val="0"/>
              </a:spcAft>
              <a:buClr>
                <a:srgbClr val="000000"/>
              </a:buClr>
              <a:buFont typeface="Arial"/>
              <a:buNone/>
              <a:defRPr/>
            </a:pPr>
            <a:endParaRPr sz="1867" kern="0">
              <a:solidFill>
                <a:srgbClr val="000000"/>
              </a:solidFill>
              <a:latin typeface="Arial"/>
              <a:ea typeface="Arial"/>
              <a:cs typeface="Arial"/>
              <a:sym typeface="Arial"/>
            </a:endParaRPr>
          </a:p>
        </p:txBody>
      </p:sp>
      <p:sp>
        <p:nvSpPr>
          <p:cNvPr id="743" name="Google Shape;743;p71"/>
          <p:cNvSpPr/>
          <p:nvPr/>
        </p:nvSpPr>
        <p:spPr>
          <a:xfrm>
            <a:off x="10817468" y="2189768"/>
            <a:ext cx="22733" cy="19467"/>
          </a:xfrm>
          <a:custGeom>
            <a:avLst/>
            <a:gdLst/>
            <a:ahLst/>
            <a:cxnLst/>
            <a:rect l="l" t="t" r="r" b="b"/>
            <a:pathLst>
              <a:path w="682" h="584" extrusionOk="0">
                <a:moveTo>
                  <a:pt x="396" y="1"/>
                </a:moveTo>
                <a:cubicBezTo>
                  <a:pt x="143" y="1"/>
                  <a:pt x="1" y="318"/>
                  <a:pt x="191" y="492"/>
                </a:cubicBezTo>
                <a:cubicBezTo>
                  <a:pt x="249" y="555"/>
                  <a:pt x="323" y="583"/>
                  <a:pt x="395" y="583"/>
                </a:cubicBezTo>
                <a:cubicBezTo>
                  <a:pt x="541" y="583"/>
                  <a:pt x="681" y="471"/>
                  <a:pt x="681" y="302"/>
                </a:cubicBezTo>
                <a:cubicBezTo>
                  <a:pt x="681" y="128"/>
                  <a:pt x="555" y="1"/>
                  <a:pt x="396" y="1"/>
                </a:cubicBezTo>
                <a:close/>
              </a:path>
            </a:pathLst>
          </a:custGeom>
          <a:solidFill>
            <a:srgbClr val="FFFFFF"/>
          </a:solidFill>
          <a:ln>
            <a:noFill/>
          </a:ln>
        </p:spPr>
        <p:txBody>
          <a:bodyPr spcFirstLastPara="1" wrap="square" lIns="121900" tIns="121900" rIns="121900" bIns="121900" anchor="ctr" anchorCtr="0">
            <a:noAutofit/>
          </a:bodyPr>
          <a:lstStyle/>
          <a:p>
            <a:pPr defTabSz="914377" eaLnBrk="1" fontAlgn="auto" hangingPunct="1">
              <a:spcBef>
                <a:spcPts val="0"/>
              </a:spcBef>
              <a:spcAft>
                <a:spcPts val="0"/>
              </a:spcAft>
              <a:buClr>
                <a:srgbClr val="000000"/>
              </a:buClr>
              <a:buFont typeface="Arial"/>
              <a:buNone/>
              <a:defRPr/>
            </a:pPr>
            <a:endParaRPr sz="1867" kern="0">
              <a:solidFill>
                <a:srgbClr val="000000"/>
              </a:solidFill>
              <a:latin typeface="Arial"/>
              <a:ea typeface="Arial"/>
              <a:cs typeface="Arial"/>
              <a:sym typeface="Arial"/>
            </a:endParaRPr>
          </a:p>
        </p:txBody>
      </p:sp>
      <p:sp>
        <p:nvSpPr>
          <p:cNvPr id="744" name="Google Shape;744;p71"/>
          <p:cNvSpPr/>
          <p:nvPr/>
        </p:nvSpPr>
        <p:spPr>
          <a:xfrm>
            <a:off x="442402" y="4661735"/>
            <a:ext cx="203233" cy="203767"/>
          </a:xfrm>
          <a:custGeom>
            <a:avLst/>
            <a:gdLst/>
            <a:ahLst/>
            <a:cxnLst/>
            <a:rect l="l" t="t" r="r" b="b"/>
            <a:pathLst>
              <a:path w="6097" h="6113" extrusionOk="0">
                <a:moveTo>
                  <a:pt x="3040" y="1"/>
                </a:moveTo>
                <a:cubicBezTo>
                  <a:pt x="1362" y="1"/>
                  <a:pt x="0" y="1378"/>
                  <a:pt x="0" y="3057"/>
                </a:cubicBezTo>
                <a:cubicBezTo>
                  <a:pt x="0" y="4751"/>
                  <a:pt x="1362" y="6113"/>
                  <a:pt x="3040" y="6113"/>
                </a:cubicBezTo>
                <a:cubicBezTo>
                  <a:pt x="4735" y="6113"/>
                  <a:pt x="6096" y="4751"/>
                  <a:pt x="6096" y="3057"/>
                </a:cubicBezTo>
                <a:cubicBezTo>
                  <a:pt x="6096" y="1378"/>
                  <a:pt x="4735" y="1"/>
                  <a:pt x="3040" y="1"/>
                </a:cubicBezTo>
                <a:close/>
              </a:path>
            </a:pathLst>
          </a:custGeom>
          <a:solidFill>
            <a:srgbClr val="404AA9"/>
          </a:solidFill>
          <a:ln>
            <a:noFill/>
          </a:ln>
        </p:spPr>
        <p:txBody>
          <a:bodyPr spcFirstLastPara="1" wrap="square" lIns="121900" tIns="121900" rIns="121900" bIns="121900" anchor="ctr" anchorCtr="0">
            <a:noAutofit/>
          </a:bodyPr>
          <a:lstStyle/>
          <a:p>
            <a:pPr defTabSz="914377" eaLnBrk="1" fontAlgn="auto" hangingPunct="1">
              <a:spcBef>
                <a:spcPts val="0"/>
              </a:spcBef>
              <a:spcAft>
                <a:spcPts val="0"/>
              </a:spcAft>
              <a:buClr>
                <a:srgbClr val="000000"/>
              </a:buClr>
              <a:buFont typeface="Arial"/>
              <a:buNone/>
              <a:defRPr/>
            </a:pPr>
            <a:endParaRPr sz="1867" kern="0">
              <a:solidFill>
                <a:srgbClr val="000000"/>
              </a:solidFill>
              <a:latin typeface="Arial"/>
              <a:ea typeface="Arial"/>
              <a:cs typeface="Arial"/>
              <a:sym typeface="Arial"/>
            </a:endParaRPr>
          </a:p>
        </p:txBody>
      </p:sp>
      <p:sp>
        <p:nvSpPr>
          <p:cNvPr id="745" name="Google Shape;745;p71"/>
          <p:cNvSpPr/>
          <p:nvPr/>
        </p:nvSpPr>
        <p:spPr>
          <a:xfrm>
            <a:off x="617886" y="6478753"/>
            <a:ext cx="221433" cy="232767"/>
          </a:xfrm>
          <a:custGeom>
            <a:avLst/>
            <a:gdLst/>
            <a:ahLst/>
            <a:cxnLst/>
            <a:rect l="l" t="t" r="r" b="b"/>
            <a:pathLst>
              <a:path w="6643" h="6983" extrusionOk="0">
                <a:moveTo>
                  <a:pt x="6196" y="1"/>
                </a:moveTo>
                <a:cubicBezTo>
                  <a:pt x="6147" y="1"/>
                  <a:pt x="6098" y="9"/>
                  <a:pt x="6049" y="28"/>
                </a:cubicBezTo>
                <a:lnTo>
                  <a:pt x="349" y="2467"/>
                </a:lnTo>
                <a:cubicBezTo>
                  <a:pt x="48" y="2593"/>
                  <a:pt x="0" y="2973"/>
                  <a:pt x="254" y="3163"/>
                </a:cubicBezTo>
                <a:lnTo>
                  <a:pt x="5210" y="6900"/>
                </a:lnTo>
                <a:cubicBezTo>
                  <a:pt x="5285" y="6956"/>
                  <a:pt x="5370" y="6982"/>
                  <a:pt x="5453" y="6982"/>
                </a:cubicBezTo>
                <a:cubicBezTo>
                  <a:pt x="5650" y="6982"/>
                  <a:pt x="5837" y="6838"/>
                  <a:pt x="5859" y="6615"/>
                </a:cubicBezTo>
                <a:lnTo>
                  <a:pt x="6603" y="456"/>
                </a:lnTo>
                <a:cubicBezTo>
                  <a:pt x="6642" y="206"/>
                  <a:pt x="6432" y="1"/>
                  <a:pt x="6196" y="1"/>
                </a:cubicBezTo>
                <a:close/>
              </a:path>
            </a:pathLst>
          </a:custGeom>
          <a:solidFill>
            <a:srgbClr val="F16F67"/>
          </a:solidFill>
          <a:ln>
            <a:noFill/>
          </a:ln>
        </p:spPr>
        <p:txBody>
          <a:bodyPr spcFirstLastPara="1" wrap="square" lIns="121900" tIns="121900" rIns="121900" bIns="121900" anchor="ctr" anchorCtr="0">
            <a:noAutofit/>
          </a:bodyPr>
          <a:lstStyle/>
          <a:p>
            <a:pPr defTabSz="914377" eaLnBrk="1" fontAlgn="auto" hangingPunct="1">
              <a:spcBef>
                <a:spcPts val="0"/>
              </a:spcBef>
              <a:spcAft>
                <a:spcPts val="0"/>
              </a:spcAft>
              <a:buClr>
                <a:srgbClr val="000000"/>
              </a:buClr>
              <a:buFont typeface="Arial"/>
              <a:buNone/>
              <a:defRPr/>
            </a:pPr>
            <a:endParaRPr sz="1867" kern="0">
              <a:solidFill>
                <a:srgbClr val="000000"/>
              </a:solidFill>
              <a:latin typeface="Arial"/>
              <a:ea typeface="Arial"/>
              <a:cs typeface="Arial"/>
              <a:sym typeface="Arial"/>
            </a:endParaRPr>
          </a:p>
        </p:txBody>
      </p:sp>
    </p:spTree>
    <p:extLst>
      <p:ext uri="{BB962C8B-B14F-4D97-AF65-F5344CB8AC3E}">
        <p14:creationId xmlns:p14="http://schemas.microsoft.com/office/powerpoint/2010/main" val="415401037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sp>
        <p:nvSpPr>
          <p:cNvPr id="514" name="图片占位符 513"/>
          <p:cNvSpPr>
            <a:spLocks noGrp="1"/>
          </p:cNvSpPr>
          <p:nvPr>
            <p:ph type="pic" sz="quarter" idx="10"/>
          </p:nvPr>
        </p:nvSpPr>
        <p:spPr>
          <a:xfrm>
            <a:off x="0" y="0"/>
            <a:ext cx="9055101" cy="6858000"/>
          </a:xfrm>
        </p:spPr>
        <p:txBody>
          <a:bodyPr/>
          <a:lstStyle/>
          <a:p>
            <a:endParaRPr lang="zh-CN" altLang="en-US"/>
          </a:p>
        </p:txBody>
      </p:sp>
    </p:spTree>
    <p:extLst>
      <p:ext uri="{BB962C8B-B14F-4D97-AF65-F5344CB8AC3E}">
        <p14:creationId xmlns:p14="http://schemas.microsoft.com/office/powerpoint/2010/main" val="40914697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113"/>
            <a:ext cx="5389033"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24D086E6-4845-4689-A006-B1C959A80693}"/>
              </a:ext>
            </a:extLst>
          </p:cNvPr>
          <p:cNvSpPr>
            <a:spLocks noGrp="1"/>
          </p:cNvSpPr>
          <p:nvPr>
            <p:ph type="dt" sz="half" idx="10"/>
          </p:nvPr>
        </p:nvSpPr>
        <p:spPr/>
        <p:txBody>
          <a:bodyPr/>
          <a:lstStyle>
            <a:lvl1pPr>
              <a:defRPr/>
            </a:lvl1pPr>
          </a:lstStyle>
          <a:p>
            <a:pPr>
              <a:defRPr/>
            </a:pPr>
            <a:fld id="{0246D44D-10DC-4A81-8143-D4DAECE09696}" type="datetimeFigureOut">
              <a:rPr lang="en-US"/>
              <a:pPr>
                <a:defRPr/>
              </a:pPr>
              <a:t>2/9/2022</a:t>
            </a:fld>
            <a:endParaRPr lang="en-US"/>
          </a:p>
        </p:txBody>
      </p:sp>
      <p:sp>
        <p:nvSpPr>
          <p:cNvPr id="8" name="Footer Placeholder 4">
            <a:extLst>
              <a:ext uri="{FF2B5EF4-FFF2-40B4-BE49-F238E27FC236}">
                <a16:creationId xmlns:a16="http://schemas.microsoft.com/office/drawing/2014/main" id="{063944D8-3883-4F76-9C37-8F7A9B0E1DA1}"/>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72F5A647-ADAD-44FC-BB86-D8389128E97E}"/>
              </a:ext>
            </a:extLst>
          </p:cNvPr>
          <p:cNvSpPr>
            <a:spLocks noGrp="1"/>
          </p:cNvSpPr>
          <p:nvPr>
            <p:ph type="sldNum" sz="quarter" idx="12"/>
          </p:nvPr>
        </p:nvSpPr>
        <p:spPr/>
        <p:txBody>
          <a:bodyPr/>
          <a:lstStyle>
            <a:lvl1pPr>
              <a:defRPr/>
            </a:lvl1pPr>
          </a:lstStyle>
          <a:p>
            <a:fld id="{8C351DB4-F8EC-450F-80D3-579EB81D44F0}" type="slidenum">
              <a:rPr lang="en-US" altLang="en-US"/>
              <a:pPr/>
              <a:t>‹#›</a:t>
            </a:fld>
            <a:endParaRPr lang="en-US" altLang="en-US"/>
          </a:p>
        </p:txBody>
      </p:sp>
    </p:spTree>
    <p:extLst>
      <p:ext uri="{BB962C8B-B14F-4D97-AF65-F5344CB8AC3E}">
        <p14:creationId xmlns:p14="http://schemas.microsoft.com/office/powerpoint/2010/main" val="41655701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ABAA7EAE-059C-4DB3-8FBA-EA05A4A66CB5}"/>
              </a:ext>
            </a:extLst>
          </p:cNvPr>
          <p:cNvSpPr>
            <a:spLocks noGrp="1"/>
          </p:cNvSpPr>
          <p:nvPr>
            <p:ph type="dt" sz="half" idx="10"/>
          </p:nvPr>
        </p:nvSpPr>
        <p:spPr/>
        <p:txBody>
          <a:bodyPr/>
          <a:lstStyle>
            <a:lvl1pPr>
              <a:defRPr/>
            </a:lvl1pPr>
          </a:lstStyle>
          <a:p>
            <a:pPr>
              <a:defRPr/>
            </a:pPr>
            <a:fld id="{60F34460-B33F-4F65-8BD4-B5C1EEFDCDDB}" type="datetimeFigureOut">
              <a:rPr lang="en-US"/>
              <a:pPr>
                <a:defRPr/>
              </a:pPr>
              <a:t>2/9/2022</a:t>
            </a:fld>
            <a:endParaRPr lang="en-US"/>
          </a:p>
        </p:txBody>
      </p:sp>
      <p:sp>
        <p:nvSpPr>
          <p:cNvPr id="4" name="Footer Placeholder 4">
            <a:extLst>
              <a:ext uri="{FF2B5EF4-FFF2-40B4-BE49-F238E27FC236}">
                <a16:creationId xmlns:a16="http://schemas.microsoft.com/office/drawing/2014/main" id="{1983D99F-874F-4E7A-8801-E0C8623061EA}"/>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3B054BD4-8EB0-4717-902B-7913C8551200}"/>
              </a:ext>
            </a:extLst>
          </p:cNvPr>
          <p:cNvSpPr>
            <a:spLocks noGrp="1"/>
          </p:cNvSpPr>
          <p:nvPr>
            <p:ph type="sldNum" sz="quarter" idx="12"/>
          </p:nvPr>
        </p:nvSpPr>
        <p:spPr/>
        <p:txBody>
          <a:bodyPr/>
          <a:lstStyle>
            <a:lvl1pPr>
              <a:defRPr/>
            </a:lvl1pPr>
          </a:lstStyle>
          <a:p>
            <a:fld id="{88A1BBCC-50E0-44C7-B4DF-6E5A30F0128A}" type="slidenum">
              <a:rPr lang="en-US" altLang="en-US"/>
              <a:pPr/>
              <a:t>‹#›</a:t>
            </a:fld>
            <a:endParaRPr lang="en-US" altLang="en-US"/>
          </a:p>
        </p:txBody>
      </p:sp>
    </p:spTree>
    <p:extLst>
      <p:ext uri="{BB962C8B-B14F-4D97-AF65-F5344CB8AC3E}">
        <p14:creationId xmlns:p14="http://schemas.microsoft.com/office/powerpoint/2010/main" val="27668519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DEBBE84E-8EC3-43FD-8DA8-AE86236D5135}"/>
              </a:ext>
            </a:extLst>
          </p:cNvPr>
          <p:cNvSpPr>
            <a:spLocks noGrp="1"/>
          </p:cNvSpPr>
          <p:nvPr>
            <p:ph type="dt" sz="half" idx="10"/>
          </p:nvPr>
        </p:nvSpPr>
        <p:spPr/>
        <p:txBody>
          <a:bodyPr/>
          <a:lstStyle>
            <a:lvl1pPr>
              <a:defRPr/>
            </a:lvl1pPr>
          </a:lstStyle>
          <a:p>
            <a:pPr>
              <a:defRPr/>
            </a:pPr>
            <a:fld id="{89D34B32-45AE-4244-B0FB-3406CA82C86C}" type="datetimeFigureOut">
              <a:rPr lang="en-US"/>
              <a:pPr>
                <a:defRPr/>
              </a:pPr>
              <a:t>2/9/2022</a:t>
            </a:fld>
            <a:endParaRPr lang="en-US"/>
          </a:p>
        </p:txBody>
      </p:sp>
      <p:sp>
        <p:nvSpPr>
          <p:cNvPr id="3" name="Footer Placeholder 4">
            <a:extLst>
              <a:ext uri="{FF2B5EF4-FFF2-40B4-BE49-F238E27FC236}">
                <a16:creationId xmlns:a16="http://schemas.microsoft.com/office/drawing/2014/main" id="{62F20B6C-D9BF-4396-8E85-C93B81E9C3FA}"/>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07DD6612-4654-452B-9731-7863338908CE}"/>
              </a:ext>
            </a:extLst>
          </p:cNvPr>
          <p:cNvSpPr>
            <a:spLocks noGrp="1"/>
          </p:cNvSpPr>
          <p:nvPr>
            <p:ph type="sldNum" sz="quarter" idx="12"/>
          </p:nvPr>
        </p:nvSpPr>
        <p:spPr/>
        <p:txBody>
          <a:bodyPr/>
          <a:lstStyle>
            <a:lvl1pPr>
              <a:defRPr/>
            </a:lvl1pPr>
          </a:lstStyle>
          <a:p>
            <a:fld id="{CDBBC6DF-4393-4C71-91A4-5696022136B5}" type="slidenum">
              <a:rPr lang="en-US" altLang="en-US"/>
              <a:pPr/>
              <a:t>‹#›</a:t>
            </a:fld>
            <a:endParaRPr lang="en-US" altLang="en-US"/>
          </a:p>
        </p:txBody>
      </p:sp>
    </p:spTree>
    <p:extLst>
      <p:ext uri="{BB962C8B-B14F-4D97-AF65-F5344CB8AC3E}">
        <p14:creationId xmlns:p14="http://schemas.microsoft.com/office/powerpoint/2010/main" val="35330971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4766733" y="273055"/>
            <a:ext cx="6815667"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3">
            <a:extLst>
              <a:ext uri="{FF2B5EF4-FFF2-40B4-BE49-F238E27FC236}">
                <a16:creationId xmlns:a16="http://schemas.microsoft.com/office/drawing/2014/main" id="{96728DA0-2127-44CD-9116-4F9226533FF3}"/>
              </a:ext>
            </a:extLst>
          </p:cNvPr>
          <p:cNvSpPr>
            <a:spLocks noGrp="1"/>
          </p:cNvSpPr>
          <p:nvPr>
            <p:ph type="dt" sz="half" idx="10"/>
          </p:nvPr>
        </p:nvSpPr>
        <p:spPr/>
        <p:txBody>
          <a:bodyPr/>
          <a:lstStyle>
            <a:lvl1pPr>
              <a:defRPr/>
            </a:lvl1pPr>
          </a:lstStyle>
          <a:p>
            <a:pPr>
              <a:defRPr/>
            </a:pPr>
            <a:fld id="{B0D3CF14-FD22-43C2-A736-4AE18D0FB9FF}" type="datetimeFigureOut">
              <a:rPr lang="en-US"/>
              <a:pPr>
                <a:defRPr/>
              </a:pPr>
              <a:t>2/9/2022</a:t>
            </a:fld>
            <a:endParaRPr lang="en-US"/>
          </a:p>
        </p:txBody>
      </p:sp>
      <p:sp>
        <p:nvSpPr>
          <p:cNvPr id="6" name="Footer Placeholder 4">
            <a:extLst>
              <a:ext uri="{FF2B5EF4-FFF2-40B4-BE49-F238E27FC236}">
                <a16:creationId xmlns:a16="http://schemas.microsoft.com/office/drawing/2014/main" id="{D0D7BA42-4936-4D07-AD69-3C97FB0BC314}"/>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2AA2BC80-8128-452A-8201-2D3244110B0D}"/>
              </a:ext>
            </a:extLst>
          </p:cNvPr>
          <p:cNvSpPr>
            <a:spLocks noGrp="1"/>
          </p:cNvSpPr>
          <p:nvPr>
            <p:ph type="sldNum" sz="quarter" idx="12"/>
          </p:nvPr>
        </p:nvSpPr>
        <p:spPr/>
        <p:txBody>
          <a:bodyPr/>
          <a:lstStyle>
            <a:lvl1pPr>
              <a:defRPr/>
            </a:lvl1pPr>
          </a:lstStyle>
          <a:p>
            <a:fld id="{6A36B39E-5C69-4768-8B55-36D4A9EFD650}" type="slidenum">
              <a:rPr lang="en-US" altLang="en-US"/>
              <a:pPr/>
              <a:t>‹#›</a:t>
            </a:fld>
            <a:endParaRPr lang="en-US" altLang="en-US"/>
          </a:p>
        </p:txBody>
      </p:sp>
    </p:spTree>
    <p:extLst>
      <p:ext uri="{BB962C8B-B14F-4D97-AF65-F5344CB8AC3E}">
        <p14:creationId xmlns:p14="http://schemas.microsoft.com/office/powerpoint/2010/main" val="19646545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3">
            <a:extLst>
              <a:ext uri="{FF2B5EF4-FFF2-40B4-BE49-F238E27FC236}">
                <a16:creationId xmlns:a16="http://schemas.microsoft.com/office/drawing/2014/main" id="{3EB79561-FE93-482D-A007-953BCBA10E7F}"/>
              </a:ext>
            </a:extLst>
          </p:cNvPr>
          <p:cNvSpPr>
            <a:spLocks noGrp="1"/>
          </p:cNvSpPr>
          <p:nvPr>
            <p:ph type="dt" sz="half" idx="10"/>
          </p:nvPr>
        </p:nvSpPr>
        <p:spPr/>
        <p:txBody>
          <a:bodyPr/>
          <a:lstStyle>
            <a:lvl1pPr>
              <a:defRPr/>
            </a:lvl1pPr>
          </a:lstStyle>
          <a:p>
            <a:pPr>
              <a:defRPr/>
            </a:pPr>
            <a:fld id="{74B1310F-D77B-4444-961E-E909751A0558}" type="datetimeFigureOut">
              <a:rPr lang="en-US"/>
              <a:pPr>
                <a:defRPr/>
              </a:pPr>
              <a:t>2/9/2022</a:t>
            </a:fld>
            <a:endParaRPr lang="en-US"/>
          </a:p>
        </p:txBody>
      </p:sp>
      <p:sp>
        <p:nvSpPr>
          <p:cNvPr id="6" name="Footer Placeholder 4">
            <a:extLst>
              <a:ext uri="{FF2B5EF4-FFF2-40B4-BE49-F238E27FC236}">
                <a16:creationId xmlns:a16="http://schemas.microsoft.com/office/drawing/2014/main" id="{9F28828D-4382-44DE-96F4-1477A1F495A1}"/>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5A784B33-1CC3-4522-87AC-29BC08E1EBA2}"/>
              </a:ext>
            </a:extLst>
          </p:cNvPr>
          <p:cNvSpPr>
            <a:spLocks noGrp="1"/>
          </p:cNvSpPr>
          <p:nvPr>
            <p:ph type="sldNum" sz="quarter" idx="12"/>
          </p:nvPr>
        </p:nvSpPr>
        <p:spPr/>
        <p:txBody>
          <a:bodyPr/>
          <a:lstStyle>
            <a:lvl1pPr>
              <a:defRPr/>
            </a:lvl1pPr>
          </a:lstStyle>
          <a:p>
            <a:fld id="{AC904C46-D347-4314-9F6B-16B00023DE16}" type="slidenum">
              <a:rPr lang="en-US" altLang="en-US"/>
              <a:pPr/>
              <a:t>‹#›</a:t>
            </a:fld>
            <a:endParaRPr lang="en-US" altLang="en-US"/>
          </a:p>
        </p:txBody>
      </p:sp>
    </p:spTree>
    <p:extLst>
      <p:ext uri="{BB962C8B-B14F-4D97-AF65-F5344CB8AC3E}">
        <p14:creationId xmlns:p14="http://schemas.microsoft.com/office/powerpoint/2010/main" val="6656410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1.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6" Type="http://schemas.openxmlformats.org/officeDocument/2006/relationships/image" Target="../media/image2.jpeg"/><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theme" Target="../theme/theme4.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E9FEFFF4-6806-4E66-896F-BA9DC78741D5}"/>
              </a:ext>
            </a:extLst>
          </p:cNvPr>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CC138C04-0D01-4694-8A0B-132E00E20F57}"/>
              </a:ext>
            </a:extLst>
          </p:cNvPr>
          <p:cNvSpPr>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F2A80A22-9471-4C70-8414-CE030EF2D8EB}"/>
              </a:ext>
            </a:extLst>
          </p:cNvPr>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defTabSz="685800" eaLnBrk="1" fontAlgn="auto" hangingPunct="1">
              <a:spcBef>
                <a:spcPts val="0"/>
              </a:spcBef>
              <a:spcAft>
                <a:spcPts val="0"/>
              </a:spcAft>
              <a:defRPr sz="900">
                <a:solidFill>
                  <a:prstClr val="black">
                    <a:tint val="75000"/>
                  </a:prstClr>
                </a:solidFill>
                <a:latin typeface="Calibri"/>
              </a:defRPr>
            </a:lvl1pPr>
          </a:lstStyle>
          <a:p>
            <a:pPr>
              <a:defRPr/>
            </a:pPr>
            <a:fld id="{519DF9A6-F840-4B7E-8A61-FAC05F92EB4C}" type="datetimeFigureOut">
              <a:rPr lang="en-US"/>
              <a:pPr>
                <a:defRPr/>
              </a:pPr>
              <a:t>2/9/2022</a:t>
            </a:fld>
            <a:endParaRPr lang="en-US"/>
          </a:p>
        </p:txBody>
      </p:sp>
      <p:sp>
        <p:nvSpPr>
          <p:cNvPr id="5" name="Footer Placeholder 4">
            <a:extLst>
              <a:ext uri="{FF2B5EF4-FFF2-40B4-BE49-F238E27FC236}">
                <a16:creationId xmlns:a16="http://schemas.microsoft.com/office/drawing/2014/main" id="{E0C4FA9F-B389-45E2-A2F5-C5B83D5A37AC}"/>
              </a:ext>
            </a:extLst>
          </p:cNvPr>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defTabSz="685800" eaLnBrk="1" fontAlgn="auto" hangingPunct="1">
              <a:spcBef>
                <a:spcPts val="0"/>
              </a:spcBef>
              <a:spcAft>
                <a:spcPts val="0"/>
              </a:spcAft>
              <a:defRPr sz="900">
                <a:solidFill>
                  <a:prstClr val="black">
                    <a:tint val="75000"/>
                  </a:prstClr>
                </a:solidFill>
                <a:latin typeface="Calibri"/>
              </a:defRPr>
            </a:lvl1pPr>
          </a:lstStyle>
          <a:p>
            <a:pPr>
              <a:defRPr/>
            </a:pPr>
            <a:endParaRPr lang="en-US"/>
          </a:p>
        </p:txBody>
      </p:sp>
      <p:sp>
        <p:nvSpPr>
          <p:cNvPr id="6" name="Slide Number Placeholder 5">
            <a:extLst>
              <a:ext uri="{FF2B5EF4-FFF2-40B4-BE49-F238E27FC236}">
                <a16:creationId xmlns:a16="http://schemas.microsoft.com/office/drawing/2014/main" id="{520DAB54-7EAB-4D09-A97E-0C051A9BC896}"/>
              </a:ext>
            </a:extLst>
          </p:cNvPr>
          <p:cNvSpPr>
            <a:spLocks noGrp="1"/>
          </p:cNvSpPr>
          <p:nvPr>
            <p:ph type="sldNum" sz="quarter" idx="4"/>
          </p:nvPr>
        </p:nvSpPr>
        <p:spPr>
          <a:xfrm>
            <a:off x="8737600" y="6356350"/>
            <a:ext cx="2844800" cy="365125"/>
          </a:xfrm>
          <a:prstGeom prst="rect">
            <a:avLst/>
          </a:prstGeom>
        </p:spPr>
        <p:txBody>
          <a:bodyPr vert="horz" wrap="square" lIns="91440" tIns="45720" rIns="91440" bIns="45720" numCol="1" anchor="ctr" anchorCtr="0" compatLnSpc="1">
            <a:prstTxWarp prst="textNoShape">
              <a:avLst/>
            </a:prstTxWarp>
          </a:bodyPr>
          <a:lstStyle>
            <a:lvl1pPr algn="r" defTabSz="685800" eaLnBrk="1" hangingPunct="1">
              <a:defRPr sz="900">
                <a:solidFill>
                  <a:srgbClr val="898989"/>
                </a:solidFill>
              </a:defRPr>
            </a:lvl1pPr>
          </a:lstStyle>
          <a:p>
            <a:fld id="{42F3A00A-4AF5-48D2-87B7-D1FBC784E017}"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Lst>
  <p:txStyles>
    <p:titleStyle>
      <a:lvl1pPr algn="ctr" defTabSz="685800" rtl="0" eaLnBrk="0" fontAlgn="base" hangingPunct="0">
        <a:spcBef>
          <a:spcPct val="0"/>
        </a:spcBef>
        <a:spcAft>
          <a:spcPct val="0"/>
        </a:spcAft>
        <a:defRPr sz="3300" kern="1200">
          <a:solidFill>
            <a:schemeClr val="tx1"/>
          </a:solidFill>
          <a:latin typeface="+mj-lt"/>
          <a:ea typeface="+mj-ea"/>
          <a:cs typeface="+mj-cs"/>
        </a:defRPr>
      </a:lvl1pPr>
      <a:lvl2pPr algn="ctr" defTabSz="685800" rtl="0" eaLnBrk="0" fontAlgn="base" hangingPunct="0">
        <a:spcBef>
          <a:spcPct val="0"/>
        </a:spcBef>
        <a:spcAft>
          <a:spcPct val="0"/>
        </a:spcAft>
        <a:defRPr sz="3300">
          <a:solidFill>
            <a:schemeClr val="tx1"/>
          </a:solidFill>
          <a:latin typeface="Calibri" panose="020F0502020204030204" pitchFamily="34" charset="0"/>
        </a:defRPr>
      </a:lvl2pPr>
      <a:lvl3pPr algn="ctr" defTabSz="685800" rtl="0" eaLnBrk="0" fontAlgn="base" hangingPunct="0">
        <a:spcBef>
          <a:spcPct val="0"/>
        </a:spcBef>
        <a:spcAft>
          <a:spcPct val="0"/>
        </a:spcAft>
        <a:defRPr sz="3300">
          <a:solidFill>
            <a:schemeClr val="tx1"/>
          </a:solidFill>
          <a:latin typeface="Calibri" panose="020F0502020204030204" pitchFamily="34" charset="0"/>
        </a:defRPr>
      </a:lvl3pPr>
      <a:lvl4pPr algn="ctr" defTabSz="685800" rtl="0" eaLnBrk="0" fontAlgn="base" hangingPunct="0">
        <a:spcBef>
          <a:spcPct val="0"/>
        </a:spcBef>
        <a:spcAft>
          <a:spcPct val="0"/>
        </a:spcAft>
        <a:defRPr sz="3300">
          <a:solidFill>
            <a:schemeClr val="tx1"/>
          </a:solidFill>
          <a:latin typeface="Calibri" panose="020F0502020204030204" pitchFamily="34" charset="0"/>
        </a:defRPr>
      </a:lvl4pPr>
      <a:lvl5pPr algn="ctr" defTabSz="685800" rtl="0" eaLnBrk="0" fontAlgn="base" hangingPunct="0">
        <a:spcBef>
          <a:spcPct val="0"/>
        </a:spcBef>
        <a:spcAft>
          <a:spcPct val="0"/>
        </a:spcAft>
        <a:defRPr sz="3300">
          <a:solidFill>
            <a:schemeClr val="tx1"/>
          </a:solidFill>
          <a:latin typeface="Calibri" panose="020F0502020204030204" pitchFamily="34" charset="0"/>
        </a:defRPr>
      </a:lvl5pPr>
      <a:lvl6pPr marL="457200" algn="ctr" defTabSz="685800" rtl="0" fontAlgn="base">
        <a:spcBef>
          <a:spcPct val="0"/>
        </a:spcBef>
        <a:spcAft>
          <a:spcPct val="0"/>
        </a:spcAft>
        <a:defRPr sz="3300">
          <a:solidFill>
            <a:schemeClr val="tx1"/>
          </a:solidFill>
          <a:latin typeface="Calibri" panose="020F0502020204030204" pitchFamily="34" charset="0"/>
        </a:defRPr>
      </a:lvl6pPr>
      <a:lvl7pPr marL="914400" algn="ctr" defTabSz="685800" rtl="0" fontAlgn="base">
        <a:spcBef>
          <a:spcPct val="0"/>
        </a:spcBef>
        <a:spcAft>
          <a:spcPct val="0"/>
        </a:spcAft>
        <a:defRPr sz="3300">
          <a:solidFill>
            <a:schemeClr val="tx1"/>
          </a:solidFill>
          <a:latin typeface="Calibri" panose="020F0502020204030204" pitchFamily="34" charset="0"/>
        </a:defRPr>
      </a:lvl7pPr>
      <a:lvl8pPr marL="1371600" algn="ctr" defTabSz="685800" rtl="0" fontAlgn="base">
        <a:spcBef>
          <a:spcPct val="0"/>
        </a:spcBef>
        <a:spcAft>
          <a:spcPct val="0"/>
        </a:spcAft>
        <a:defRPr sz="3300">
          <a:solidFill>
            <a:schemeClr val="tx1"/>
          </a:solidFill>
          <a:latin typeface="Calibri" panose="020F0502020204030204" pitchFamily="34" charset="0"/>
        </a:defRPr>
      </a:lvl8pPr>
      <a:lvl9pPr marL="1828800" algn="ctr" defTabSz="685800" rtl="0" fontAlgn="base">
        <a:spcBef>
          <a:spcPct val="0"/>
        </a:spcBef>
        <a:spcAft>
          <a:spcPct val="0"/>
        </a:spcAft>
        <a:defRPr sz="3300">
          <a:solidFill>
            <a:schemeClr val="tx1"/>
          </a:solidFill>
          <a:latin typeface="Calibri" panose="020F0502020204030204" pitchFamily="34" charset="0"/>
        </a:defRPr>
      </a:lvl9pPr>
    </p:titleStyle>
    <p:bodyStyle>
      <a:lvl1pPr marL="257175" indent="-257175" algn="l" defTabSz="6858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0" fontAlgn="base" hangingPunct="0">
        <a:spcBef>
          <a:spcPct val="20000"/>
        </a:spcBef>
        <a:spcAft>
          <a:spcPct val="0"/>
        </a:spcAft>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defRPr>
      </a:lvl3pPr>
      <a:lvl4pPr marL="1200150" indent="-171450" algn="l" defTabSz="685800"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EC8C4773-B961-42E2-9AE4-67D797F92E17}"/>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a:extLst>
              <a:ext uri="{FF2B5EF4-FFF2-40B4-BE49-F238E27FC236}">
                <a16:creationId xmlns:a16="http://schemas.microsoft.com/office/drawing/2014/main" id="{5BE0655B-221C-487B-B32A-69FE68D940DF}"/>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3EF291DF-FDAB-4349-BE8E-6349BDA8AF7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a:extLst>
              <a:ext uri="{FF2B5EF4-FFF2-40B4-BE49-F238E27FC236}">
                <a16:creationId xmlns:a16="http://schemas.microsoft.com/office/drawing/2014/main" id="{A0F153DB-07C4-4851-AA32-03B957F15E8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a:extLst>
              <a:ext uri="{FF2B5EF4-FFF2-40B4-BE49-F238E27FC236}">
                <a16:creationId xmlns:a16="http://schemas.microsoft.com/office/drawing/2014/main" id="{C57B184F-319C-403B-B687-C04FFF1CEA75}"/>
              </a:ext>
            </a:extLst>
          </p:cNvPr>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86A1C29F-AF7B-40E1-89C6-B3F90BE8C7E4}"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 id="2147483768" r:id="rId12"/>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bwMode="auto">
          <a:xfrm>
            <a:off x="609600" y="381000"/>
            <a:ext cx="10972800" cy="1371600"/>
          </a:xfrm>
          <a:prstGeom prst="rect">
            <a:avLst/>
          </a:prstGeom>
          <a:noFill/>
          <a:ln>
            <a:noFill/>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7827" name="Rectangle 3"/>
          <p:cNvSpPr>
            <a:spLocks noGrp="1" noChangeArrowheads="1"/>
          </p:cNvSpPr>
          <p:nvPr>
            <p:ph type="body" idx="1"/>
          </p:nvPr>
        </p:nvSpPr>
        <p:spPr bwMode="auto">
          <a:xfrm>
            <a:off x="609600" y="1981200"/>
            <a:ext cx="10972800" cy="41148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7828" name="Rectangle 4"/>
          <p:cNvSpPr>
            <a:spLocks noGrp="1" noChangeArrowheads="1"/>
          </p:cNvSpPr>
          <p:nvPr>
            <p:ph type="dt" sz="half" idx="2"/>
          </p:nvPr>
        </p:nvSpPr>
        <p:spPr bwMode="auto">
          <a:xfrm>
            <a:off x="609600" y="6245227"/>
            <a:ext cx="2844800" cy="476251"/>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050">
                <a:effectLst>
                  <a:outerShdw blurRad="38100" dist="38100" dir="2700000" algn="tl">
                    <a:srgbClr val="000000"/>
                  </a:outerShdw>
                </a:effectLst>
                <a:latin typeface="Arial" charset="0"/>
              </a:defRPr>
            </a:lvl1pPr>
          </a:lstStyle>
          <a:p>
            <a:pPr>
              <a:defRPr/>
            </a:pPr>
            <a:endParaRPr lang="en-US">
              <a:solidFill>
                <a:srgbClr val="FFFFFF"/>
              </a:solidFill>
            </a:endParaRPr>
          </a:p>
        </p:txBody>
      </p:sp>
      <p:sp>
        <p:nvSpPr>
          <p:cNvPr id="77829" name="Rectangle 5"/>
          <p:cNvSpPr>
            <a:spLocks noGrp="1" noChangeArrowheads="1"/>
          </p:cNvSpPr>
          <p:nvPr>
            <p:ph type="ftr" sz="quarter" idx="3"/>
          </p:nvPr>
        </p:nvSpPr>
        <p:spPr bwMode="auto">
          <a:xfrm>
            <a:off x="4165600" y="6245227"/>
            <a:ext cx="3860800" cy="476251"/>
          </a:xfrm>
          <a:prstGeom prst="rect">
            <a:avLst/>
          </a:prstGeom>
          <a:noFill/>
          <a:ln>
            <a:noFill/>
          </a:ln>
          <a:effectLst/>
        </p:spPr>
        <p:txBody>
          <a:bodyPr vert="horz" wrap="square" lIns="91440" tIns="45720" rIns="91440" bIns="45720" numCol="1" anchor="b" anchorCtr="0" compatLnSpc="1">
            <a:prstTxWarp prst="textNoShape">
              <a:avLst/>
            </a:prstTxWarp>
          </a:bodyPr>
          <a:lstStyle>
            <a:lvl1pPr algn="ctr" eaLnBrk="1" hangingPunct="1">
              <a:defRPr sz="1050">
                <a:effectLst>
                  <a:outerShdw blurRad="38100" dist="38100" dir="2700000" algn="tl">
                    <a:srgbClr val="000000"/>
                  </a:outerShdw>
                </a:effectLst>
                <a:latin typeface="Arial" charset="0"/>
              </a:defRPr>
            </a:lvl1pPr>
          </a:lstStyle>
          <a:p>
            <a:pPr>
              <a:defRPr/>
            </a:pPr>
            <a:endParaRPr lang="en-US">
              <a:solidFill>
                <a:srgbClr val="FFFFFF"/>
              </a:solidFill>
            </a:endParaRPr>
          </a:p>
        </p:txBody>
      </p:sp>
      <p:sp>
        <p:nvSpPr>
          <p:cNvPr id="77830" name="Rectangle 6"/>
          <p:cNvSpPr>
            <a:spLocks noGrp="1" noChangeArrowheads="1"/>
          </p:cNvSpPr>
          <p:nvPr>
            <p:ph type="sldNum" sz="quarter" idx="4"/>
          </p:nvPr>
        </p:nvSpPr>
        <p:spPr bwMode="auto">
          <a:xfrm>
            <a:off x="8737600" y="6245227"/>
            <a:ext cx="2844800" cy="476251"/>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050">
                <a:effectLst>
                  <a:outerShdw blurRad="38100" dist="38100" dir="2700000" algn="tl">
                    <a:srgbClr val="000000"/>
                  </a:outerShdw>
                </a:effectLst>
                <a:latin typeface="Arial" pitchFamily="34" charset="0"/>
              </a:defRPr>
            </a:lvl1pPr>
          </a:lstStyle>
          <a:p>
            <a:fld id="{84002D44-F0FB-4A4A-A91F-FE5EBAB9BADE}" type="slidenum">
              <a:rPr lang="en-US" altLang="en-US" smtClean="0">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274198776"/>
      </p:ext>
    </p:extLst>
  </p:cSld>
  <p:clrMap bg1="dk2" tx1="lt1" bg2="dk1" tx2="lt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 id="2147483781" r:id="rId12"/>
  </p:sldLayoutIdLst>
  <p:txStyles>
    <p:titleStyle>
      <a:lvl1pPr algn="ctr" rtl="0" eaLnBrk="0" fontAlgn="base" hangingPunct="0">
        <a:spcBef>
          <a:spcPct val="0"/>
        </a:spcBef>
        <a:spcAft>
          <a:spcPct val="0"/>
        </a:spcAft>
        <a:defRPr sz="33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3300">
          <a:solidFill>
            <a:schemeClr val="tx2"/>
          </a:solidFill>
          <a:effectLst>
            <a:outerShdw blurRad="38100" dist="38100" dir="2700000" algn="tl">
              <a:srgbClr val="000000"/>
            </a:outerShdw>
          </a:effectLst>
          <a:latin typeface="Tahoma" pitchFamily="34" charset="0"/>
        </a:defRPr>
      </a:lvl2pPr>
      <a:lvl3pPr algn="ctr" rtl="0" eaLnBrk="0" fontAlgn="base" hangingPunct="0">
        <a:spcBef>
          <a:spcPct val="0"/>
        </a:spcBef>
        <a:spcAft>
          <a:spcPct val="0"/>
        </a:spcAft>
        <a:defRPr sz="3300">
          <a:solidFill>
            <a:schemeClr val="tx2"/>
          </a:solidFill>
          <a:effectLst>
            <a:outerShdw blurRad="38100" dist="38100" dir="2700000" algn="tl">
              <a:srgbClr val="000000"/>
            </a:outerShdw>
          </a:effectLst>
          <a:latin typeface="Tahoma" pitchFamily="34" charset="0"/>
        </a:defRPr>
      </a:lvl3pPr>
      <a:lvl4pPr algn="ctr" rtl="0" eaLnBrk="0" fontAlgn="base" hangingPunct="0">
        <a:spcBef>
          <a:spcPct val="0"/>
        </a:spcBef>
        <a:spcAft>
          <a:spcPct val="0"/>
        </a:spcAft>
        <a:defRPr sz="3300">
          <a:solidFill>
            <a:schemeClr val="tx2"/>
          </a:solidFill>
          <a:effectLst>
            <a:outerShdw blurRad="38100" dist="38100" dir="2700000" algn="tl">
              <a:srgbClr val="000000"/>
            </a:outerShdw>
          </a:effectLst>
          <a:latin typeface="Tahoma" pitchFamily="34" charset="0"/>
        </a:defRPr>
      </a:lvl4pPr>
      <a:lvl5pPr algn="ctr" rtl="0" eaLnBrk="0" fontAlgn="base" hangingPunct="0">
        <a:spcBef>
          <a:spcPct val="0"/>
        </a:spcBef>
        <a:spcAft>
          <a:spcPct val="0"/>
        </a:spcAft>
        <a:defRPr sz="3300">
          <a:solidFill>
            <a:schemeClr val="tx2"/>
          </a:solidFill>
          <a:effectLst>
            <a:outerShdw blurRad="38100" dist="38100" dir="2700000" algn="tl">
              <a:srgbClr val="000000"/>
            </a:outerShdw>
          </a:effectLst>
          <a:latin typeface="Tahoma" pitchFamily="34" charset="0"/>
        </a:defRPr>
      </a:lvl5pPr>
      <a:lvl6pPr marL="342892" algn="ctr" rtl="0" fontAlgn="base">
        <a:spcBef>
          <a:spcPct val="0"/>
        </a:spcBef>
        <a:spcAft>
          <a:spcPct val="0"/>
        </a:spcAft>
        <a:defRPr sz="3300">
          <a:solidFill>
            <a:schemeClr val="tx2"/>
          </a:solidFill>
          <a:effectLst>
            <a:outerShdw blurRad="38100" dist="38100" dir="2700000" algn="tl">
              <a:srgbClr val="000000"/>
            </a:outerShdw>
          </a:effectLst>
          <a:latin typeface="Tahoma" pitchFamily="34" charset="0"/>
        </a:defRPr>
      </a:lvl6pPr>
      <a:lvl7pPr marL="685783" algn="ctr" rtl="0" fontAlgn="base">
        <a:spcBef>
          <a:spcPct val="0"/>
        </a:spcBef>
        <a:spcAft>
          <a:spcPct val="0"/>
        </a:spcAft>
        <a:defRPr sz="3300">
          <a:solidFill>
            <a:schemeClr val="tx2"/>
          </a:solidFill>
          <a:effectLst>
            <a:outerShdw blurRad="38100" dist="38100" dir="2700000" algn="tl">
              <a:srgbClr val="000000"/>
            </a:outerShdw>
          </a:effectLst>
          <a:latin typeface="Tahoma" pitchFamily="34" charset="0"/>
        </a:defRPr>
      </a:lvl7pPr>
      <a:lvl8pPr marL="1028675" algn="ctr" rtl="0" fontAlgn="base">
        <a:spcBef>
          <a:spcPct val="0"/>
        </a:spcBef>
        <a:spcAft>
          <a:spcPct val="0"/>
        </a:spcAft>
        <a:defRPr sz="3300">
          <a:solidFill>
            <a:schemeClr val="tx2"/>
          </a:solidFill>
          <a:effectLst>
            <a:outerShdw blurRad="38100" dist="38100" dir="2700000" algn="tl">
              <a:srgbClr val="000000"/>
            </a:outerShdw>
          </a:effectLst>
          <a:latin typeface="Tahoma" pitchFamily="34" charset="0"/>
        </a:defRPr>
      </a:lvl8pPr>
      <a:lvl9pPr marL="1371566" algn="ctr" rtl="0" fontAlgn="base">
        <a:spcBef>
          <a:spcPct val="0"/>
        </a:spcBef>
        <a:spcAft>
          <a:spcPct val="0"/>
        </a:spcAft>
        <a:defRPr sz="3300">
          <a:solidFill>
            <a:schemeClr val="tx2"/>
          </a:solidFill>
          <a:effectLst>
            <a:outerShdw blurRad="38100" dist="38100" dir="2700000" algn="tl">
              <a:srgbClr val="000000"/>
            </a:outerShdw>
          </a:effectLst>
          <a:latin typeface="Tahoma" pitchFamily="34" charset="0"/>
        </a:defRPr>
      </a:lvl9pPr>
    </p:titleStyle>
    <p:bodyStyle>
      <a:lvl1pPr marL="257168" indent="-257168" algn="l" rtl="0" eaLnBrk="0" fontAlgn="base" hangingPunct="0">
        <a:spcBef>
          <a:spcPct val="20000"/>
        </a:spcBef>
        <a:spcAft>
          <a:spcPct val="0"/>
        </a:spcAft>
        <a:buClr>
          <a:schemeClr val="hlink"/>
        </a:buClr>
        <a:buSzPct val="65000"/>
        <a:buFont typeface="Wingdings" pitchFamily="2" charset="2"/>
        <a:buChar char="n"/>
        <a:defRPr sz="2400">
          <a:solidFill>
            <a:schemeClr val="tx1"/>
          </a:solidFill>
          <a:effectLst>
            <a:outerShdw blurRad="38100" dist="38100" dir="2700000" algn="tl">
              <a:srgbClr val="000000"/>
            </a:outerShdw>
          </a:effectLst>
          <a:latin typeface="+mn-lt"/>
          <a:ea typeface="+mn-ea"/>
          <a:cs typeface="+mn-cs"/>
        </a:defRPr>
      </a:lvl1pPr>
      <a:lvl2pPr marL="557199" indent="-214308" algn="l" rtl="0" eaLnBrk="0" fontAlgn="base" hangingPunct="0">
        <a:spcBef>
          <a:spcPct val="20000"/>
        </a:spcBef>
        <a:spcAft>
          <a:spcPct val="0"/>
        </a:spcAft>
        <a:buClr>
          <a:schemeClr val="folHlink"/>
        </a:buClr>
        <a:buSzPct val="65000"/>
        <a:buFont typeface="Wingdings" pitchFamily="2" charset="2"/>
        <a:buChar char="n"/>
        <a:defRPr sz="2100">
          <a:solidFill>
            <a:schemeClr val="tx1"/>
          </a:solidFill>
          <a:effectLst>
            <a:outerShdw blurRad="38100" dist="38100" dir="2700000" algn="tl">
              <a:srgbClr val="000000"/>
            </a:outerShdw>
          </a:effectLst>
          <a:latin typeface="+mn-lt"/>
        </a:defRPr>
      </a:lvl2pPr>
      <a:lvl3pPr marL="857228" indent="-171446" algn="l" rtl="0" eaLnBrk="0" fontAlgn="base" hangingPunct="0">
        <a:spcBef>
          <a:spcPct val="20000"/>
        </a:spcBef>
        <a:spcAft>
          <a:spcPct val="0"/>
        </a:spcAft>
        <a:buClr>
          <a:schemeClr val="hlink"/>
        </a:buClr>
        <a:buSzPct val="65000"/>
        <a:buFont typeface="Wingdings" pitchFamily="2" charset="2"/>
        <a:buChar char="n"/>
        <a:defRPr sz="1800">
          <a:solidFill>
            <a:schemeClr val="tx1"/>
          </a:solidFill>
          <a:effectLst>
            <a:outerShdw blurRad="38100" dist="38100" dir="2700000" algn="tl">
              <a:srgbClr val="000000"/>
            </a:outerShdw>
          </a:effectLst>
          <a:latin typeface="+mn-lt"/>
        </a:defRPr>
      </a:lvl3pPr>
      <a:lvl4pPr marL="1200120" indent="-171446" algn="l" rtl="0" eaLnBrk="0" fontAlgn="base" hangingPunct="0">
        <a:spcBef>
          <a:spcPct val="20000"/>
        </a:spcBef>
        <a:spcAft>
          <a:spcPct val="0"/>
        </a:spcAft>
        <a:buClr>
          <a:schemeClr val="folHlink"/>
        </a:buClr>
        <a:buSzPct val="65000"/>
        <a:buFont typeface="Wingdings" pitchFamily="2" charset="2"/>
        <a:buChar char="n"/>
        <a:defRPr sz="1500">
          <a:solidFill>
            <a:schemeClr val="tx1"/>
          </a:solidFill>
          <a:effectLst>
            <a:outerShdw blurRad="38100" dist="38100" dir="2700000" algn="tl">
              <a:srgbClr val="000000"/>
            </a:outerShdw>
          </a:effectLst>
          <a:latin typeface="+mn-lt"/>
        </a:defRPr>
      </a:lvl4pPr>
      <a:lvl5pPr marL="1543012" indent="-171446" algn="l" rtl="0" eaLnBrk="0" fontAlgn="base" hangingPunct="0">
        <a:spcBef>
          <a:spcPct val="20000"/>
        </a:spcBef>
        <a:spcAft>
          <a:spcPct val="0"/>
        </a:spcAft>
        <a:buClr>
          <a:schemeClr val="hlink"/>
        </a:buClr>
        <a:buSzPct val="65000"/>
        <a:buFont typeface="Wingdings" pitchFamily="2" charset="2"/>
        <a:buChar char="n"/>
        <a:defRPr sz="1500">
          <a:solidFill>
            <a:schemeClr val="tx1"/>
          </a:solidFill>
          <a:effectLst>
            <a:outerShdw blurRad="38100" dist="38100" dir="2700000" algn="tl">
              <a:srgbClr val="000000"/>
            </a:outerShdw>
          </a:effectLst>
          <a:latin typeface="+mn-lt"/>
        </a:defRPr>
      </a:lvl5pPr>
      <a:lvl6pPr marL="1885903" indent="-171446" algn="l" rtl="0" fontAlgn="base">
        <a:spcBef>
          <a:spcPct val="20000"/>
        </a:spcBef>
        <a:spcAft>
          <a:spcPct val="0"/>
        </a:spcAft>
        <a:buClr>
          <a:schemeClr val="hlink"/>
        </a:buClr>
        <a:buSzPct val="65000"/>
        <a:buFont typeface="Wingdings" pitchFamily="2" charset="2"/>
        <a:buChar char="n"/>
        <a:defRPr sz="1500">
          <a:solidFill>
            <a:schemeClr val="tx1"/>
          </a:solidFill>
          <a:effectLst>
            <a:outerShdw blurRad="38100" dist="38100" dir="2700000" algn="tl">
              <a:srgbClr val="000000"/>
            </a:outerShdw>
          </a:effectLst>
          <a:latin typeface="+mn-lt"/>
        </a:defRPr>
      </a:lvl6pPr>
      <a:lvl7pPr marL="2228795" indent="-171446" algn="l" rtl="0" fontAlgn="base">
        <a:spcBef>
          <a:spcPct val="20000"/>
        </a:spcBef>
        <a:spcAft>
          <a:spcPct val="0"/>
        </a:spcAft>
        <a:buClr>
          <a:schemeClr val="hlink"/>
        </a:buClr>
        <a:buSzPct val="65000"/>
        <a:buFont typeface="Wingdings" pitchFamily="2" charset="2"/>
        <a:buChar char="n"/>
        <a:defRPr sz="1500">
          <a:solidFill>
            <a:schemeClr val="tx1"/>
          </a:solidFill>
          <a:effectLst>
            <a:outerShdw blurRad="38100" dist="38100" dir="2700000" algn="tl">
              <a:srgbClr val="000000"/>
            </a:outerShdw>
          </a:effectLst>
          <a:latin typeface="+mn-lt"/>
        </a:defRPr>
      </a:lvl7pPr>
      <a:lvl8pPr marL="2571686" indent="-171446" algn="l" rtl="0" fontAlgn="base">
        <a:spcBef>
          <a:spcPct val="20000"/>
        </a:spcBef>
        <a:spcAft>
          <a:spcPct val="0"/>
        </a:spcAft>
        <a:buClr>
          <a:schemeClr val="hlink"/>
        </a:buClr>
        <a:buSzPct val="65000"/>
        <a:buFont typeface="Wingdings" pitchFamily="2" charset="2"/>
        <a:buChar char="n"/>
        <a:defRPr sz="1500">
          <a:solidFill>
            <a:schemeClr val="tx1"/>
          </a:solidFill>
          <a:effectLst>
            <a:outerShdw blurRad="38100" dist="38100" dir="2700000" algn="tl">
              <a:srgbClr val="000000"/>
            </a:outerShdw>
          </a:effectLst>
          <a:latin typeface="+mn-lt"/>
        </a:defRPr>
      </a:lvl8pPr>
      <a:lvl9pPr marL="2914577" indent="-171446" algn="l" rtl="0" fontAlgn="base">
        <a:spcBef>
          <a:spcPct val="20000"/>
        </a:spcBef>
        <a:spcAft>
          <a:spcPct val="0"/>
        </a:spcAft>
        <a:buClr>
          <a:schemeClr val="hlink"/>
        </a:buClr>
        <a:buSzPct val="65000"/>
        <a:buFont typeface="Wingdings" pitchFamily="2" charset="2"/>
        <a:buChar char="n"/>
        <a:defRPr sz="1500">
          <a:solidFill>
            <a:schemeClr val="tx1"/>
          </a:solidFill>
          <a:effectLst>
            <a:outerShdw blurRad="38100" dist="38100" dir="2700000" algn="tl">
              <a:srgbClr val="000000"/>
            </a:outerShdw>
          </a:effectLst>
          <a:latin typeface="+mn-lt"/>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l="-1000" r="-1000"/>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9"/>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eaLnBrk="1" hangingPunct="1">
              <a:defRPr/>
            </a:pPr>
            <a:fld id="{1412DCDD-815C-4E7B-9DD6-A33F49D161B2}" type="datetimeFigureOut">
              <a:rPr lang="en-US">
                <a:solidFill>
                  <a:prstClr val="black">
                    <a:tint val="75000"/>
                  </a:prstClr>
                </a:solidFill>
              </a:rPr>
              <a:pPr eaLnBrk="1" hangingPunct="1">
                <a:defRPr/>
              </a:pPr>
              <a:t>2/9/2022</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eaLnBrk="1" hangingPunct="1">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eaLnBrk="1" hangingPunct="1">
              <a:defRPr/>
            </a:pPr>
            <a:fld id="{7D4200C3-4F71-44F8-A278-13E4412CB6C6}" type="slidenum">
              <a:rPr lang="en-US">
                <a:solidFill>
                  <a:prstClr val="black">
                    <a:tint val="75000"/>
                  </a:prstClr>
                </a:solidFill>
              </a:rPr>
              <a:pPr eaLnBrk="1" hangingPunct="1">
                <a:defRPr/>
              </a:pPr>
              <a:t>‹#›</a:t>
            </a:fld>
            <a:endParaRPr lang="en-US">
              <a:solidFill>
                <a:prstClr val="black">
                  <a:tint val="75000"/>
                </a:prstClr>
              </a:solidFill>
            </a:endParaRPr>
          </a:p>
        </p:txBody>
      </p:sp>
    </p:spTree>
    <p:extLst>
      <p:ext uri="{BB962C8B-B14F-4D97-AF65-F5344CB8AC3E}">
        <p14:creationId xmlns:p14="http://schemas.microsoft.com/office/powerpoint/2010/main" val="3652941096"/>
      </p:ext>
    </p:extLst>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 id="2147483792" r:id="rId10"/>
    <p:sldLayoutId id="2147483793" r:id="rId11"/>
    <p:sldLayoutId id="2147483794" r:id="rId12"/>
    <p:sldLayoutId id="2147483795" r:id="rId13"/>
    <p:sldLayoutId id="2147483796" r:id="rId14"/>
  </p:sldLayoutIdLst>
  <p:transition>
    <p:comb/>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charset="0"/>
        </a:defRPr>
      </a:lvl2pPr>
      <a:lvl3pPr algn="ctr" rtl="0" eaLnBrk="0" fontAlgn="base" hangingPunct="0">
        <a:spcBef>
          <a:spcPct val="0"/>
        </a:spcBef>
        <a:spcAft>
          <a:spcPct val="0"/>
        </a:spcAft>
        <a:defRPr sz="4400">
          <a:solidFill>
            <a:schemeClr val="tx1"/>
          </a:solidFill>
          <a:latin typeface="Calibri" charset="0"/>
        </a:defRPr>
      </a:lvl3pPr>
      <a:lvl4pPr algn="ctr" rtl="0" eaLnBrk="0" fontAlgn="base" hangingPunct="0">
        <a:spcBef>
          <a:spcPct val="0"/>
        </a:spcBef>
        <a:spcAft>
          <a:spcPct val="0"/>
        </a:spcAft>
        <a:defRPr sz="4400">
          <a:solidFill>
            <a:schemeClr val="tx1"/>
          </a:solidFill>
          <a:latin typeface="Calibri" charset="0"/>
        </a:defRPr>
      </a:lvl4pPr>
      <a:lvl5pPr algn="ctr" rtl="0" eaLnBrk="0" fontAlgn="base" hangingPunct="0">
        <a:spcBef>
          <a:spcPct val="0"/>
        </a:spcBef>
        <a:spcAft>
          <a:spcPct val="0"/>
        </a:spcAft>
        <a:defRPr sz="4400">
          <a:solidFill>
            <a:schemeClr val="tx1"/>
          </a:solidFill>
          <a:latin typeface="Calibri" charset="0"/>
        </a:defRPr>
      </a:lvl5pPr>
      <a:lvl6pPr marL="457189" algn="ctr" rtl="0" fontAlgn="base">
        <a:spcBef>
          <a:spcPct val="0"/>
        </a:spcBef>
        <a:spcAft>
          <a:spcPct val="0"/>
        </a:spcAft>
        <a:defRPr sz="4400">
          <a:solidFill>
            <a:schemeClr val="tx1"/>
          </a:solidFill>
          <a:latin typeface="Calibri" charset="0"/>
        </a:defRPr>
      </a:lvl6pPr>
      <a:lvl7pPr marL="914377" algn="ctr" rtl="0" fontAlgn="base">
        <a:spcBef>
          <a:spcPct val="0"/>
        </a:spcBef>
        <a:spcAft>
          <a:spcPct val="0"/>
        </a:spcAft>
        <a:defRPr sz="4400">
          <a:solidFill>
            <a:schemeClr val="tx1"/>
          </a:solidFill>
          <a:latin typeface="Calibri" charset="0"/>
        </a:defRPr>
      </a:lvl7pPr>
      <a:lvl8pPr marL="1371566" algn="ctr" rtl="0" fontAlgn="base">
        <a:spcBef>
          <a:spcPct val="0"/>
        </a:spcBef>
        <a:spcAft>
          <a:spcPct val="0"/>
        </a:spcAft>
        <a:defRPr sz="4400">
          <a:solidFill>
            <a:schemeClr val="tx1"/>
          </a:solidFill>
          <a:latin typeface="Calibri" charset="0"/>
        </a:defRPr>
      </a:lvl8pPr>
      <a:lvl9pPr marL="1828754" algn="ctr" rtl="0" fontAlgn="base">
        <a:spcBef>
          <a:spcPct val="0"/>
        </a:spcBef>
        <a:spcAft>
          <a:spcPct val="0"/>
        </a:spcAft>
        <a:defRPr sz="4400">
          <a:solidFill>
            <a:schemeClr val="tx1"/>
          </a:solidFill>
          <a:latin typeface="Calibri" charset="0"/>
        </a:defRPr>
      </a:lvl9pPr>
    </p:titleStyle>
    <p:bodyStyle>
      <a:lvl1pPr marL="342891" indent="-342891"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32" indent="-285744"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2971" indent="-228594"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160" indent="-228594"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349" indent="-228594"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7.xml"/><Relationship Id="rId1" Type="http://schemas.openxmlformats.org/officeDocument/2006/relationships/tags" Target="../tags/tag1.xml"/><Relationship Id="rId5" Type="http://schemas.openxmlformats.org/officeDocument/2006/relationships/image" Target="../media/image5.gif"/><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23.xml"/><Relationship Id="rId1" Type="http://schemas.openxmlformats.org/officeDocument/2006/relationships/tags" Target="../tags/tag4.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23.xml"/><Relationship Id="rId1" Type="http://schemas.openxmlformats.org/officeDocument/2006/relationships/tags" Target="../tags/tag5.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23.xml"/><Relationship Id="rId1" Type="http://schemas.openxmlformats.org/officeDocument/2006/relationships/tags" Target="../tags/tag6.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slide" Target="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23.xml"/><Relationship Id="rId1" Type="http://schemas.openxmlformats.org/officeDocument/2006/relationships/tags" Target="../tags/tag7.xml"/><Relationship Id="rId5" Type="http://schemas.openxmlformats.org/officeDocument/2006/relationships/image" Target="../media/image14.jpeg"/><Relationship Id="rId4" Type="http://schemas.openxmlformats.org/officeDocument/2006/relationships/slide" Target="slide13.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23.xml"/><Relationship Id="rId1" Type="http://schemas.openxmlformats.org/officeDocument/2006/relationships/tags" Target="../tags/tag8.xml"/><Relationship Id="rId4" Type="http://schemas.openxmlformats.org/officeDocument/2006/relationships/slide" Target="slide13.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23.xml"/><Relationship Id="rId1" Type="http://schemas.openxmlformats.org/officeDocument/2006/relationships/tags" Target="../tags/tag9.xml"/><Relationship Id="rId4" Type="http://schemas.openxmlformats.org/officeDocument/2006/relationships/image" Target="../media/image7.jpeg"/></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23.xml"/><Relationship Id="rId1" Type="http://schemas.openxmlformats.org/officeDocument/2006/relationships/tags" Target="../tags/tag10.xml"/><Relationship Id="rId4" Type="http://schemas.openxmlformats.org/officeDocument/2006/relationships/image" Target="../media/image7.jpeg"/></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23.xml"/><Relationship Id="rId1" Type="http://schemas.openxmlformats.org/officeDocument/2006/relationships/tags" Target="../tags/tag11.xml"/><Relationship Id="rId4" Type="http://schemas.openxmlformats.org/officeDocument/2006/relationships/image" Target="../media/image7.jpeg"/></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23.xml"/><Relationship Id="rId1" Type="http://schemas.openxmlformats.org/officeDocument/2006/relationships/tags" Target="../tags/tag12.xml"/><Relationship Id="rId4" Type="http://schemas.openxmlformats.org/officeDocument/2006/relationships/image" Target="../media/image7.jpeg"/></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9.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23.xml"/><Relationship Id="rId1" Type="http://schemas.openxmlformats.org/officeDocument/2006/relationships/tags" Target="../tags/tag13.xml"/><Relationship Id="rId4" Type="http://schemas.openxmlformats.org/officeDocument/2006/relationships/image" Target="../media/image7.jpeg"/></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2.xml"/></Relationships>
</file>

<file path=ppt/slides/_rels/slide22.xml.rels><?xml version="1.0" encoding="UTF-8" standalone="yes"?>
<Relationships xmlns="http://schemas.openxmlformats.org/package/2006/relationships"><Relationship Id="rId3" Type="http://schemas.openxmlformats.org/officeDocument/2006/relationships/hyperlink" Target="../../r&#432;&#7899;c%20&#273;&#232;n%20&#244;ng%20sao/C&#7854;T.mp4" TargetMode="External"/><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23.xml"/><Relationship Id="rId1" Type="http://schemas.openxmlformats.org/officeDocument/2006/relationships/tags" Target="../tags/tag14.xml"/><Relationship Id="rId4" Type="http://schemas.openxmlformats.org/officeDocument/2006/relationships/image" Target="../media/image7.jpeg"/></Relationships>
</file>

<file path=ppt/slides/_rels/slide2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23.xml"/><Relationship Id="rId1" Type="http://schemas.openxmlformats.org/officeDocument/2006/relationships/tags" Target="../tags/tag15.xml"/><Relationship Id="rId4" Type="http://schemas.openxmlformats.org/officeDocument/2006/relationships/image" Target="../media/image7.jpeg"/></Relationships>
</file>

<file path=ppt/slides/_rels/slide2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23.xml"/><Relationship Id="rId1" Type="http://schemas.openxmlformats.org/officeDocument/2006/relationships/tags" Target="../tags/tag16.xml"/><Relationship Id="rId4" Type="http://schemas.openxmlformats.org/officeDocument/2006/relationships/image" Target="../media/image7.jpeg"/></Relationships>
</file>

<file path=ppt/slides/_rels/slide2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23.xml"/><Relationship Id="rId1" Type="http://schemas.openxmlformats.org/officeDocument/2006/relationships/tags" Target="../tags/tag17.xml"/><Relationship Id="rId4" Type="http://schemas.openxmlformats.org/officeDocument/2006/relationships/image" Target="../media/image7.jpeg"/></Relationships>
</file>

<file path=ppt/slides/_rels/slide2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23.xml"/><Relationship Id="rId1" Type="http://schemas.openxmlformats.org/officeDocument/2006/relationships/tags" Target="../tags/tag18.xml"/><Relationship Id="rId5" Type="http://schemas.openxmlformats.org/officeDocument/2006/relationships/image" Target="../media/image17.png"/><Relationship Id="rId4" Type="http://schemas.openxmlformats.org/officeDocument/2006/relationships/image" Target="../media/image7.jpeg"/></Relationships>
</file>

<file path=ppt/slides/_rels/slide2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23.xml"/><Relationship Id="rId1" Type="http://schemas.openxmlformats.org/officeDocument/2006/relationships/tags" Target="../tags/tag19.xml"/><Relationship Id="rId4" Type="http://schemas.openxmlformats.org/officeDocument/2006/relationships/image" Target="../media/image7.jpeg"/></Relationships>
</file>

<file path=ppt/slides/_rels/slide2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23.xml"/><Relationship Id="rId1" Type="http://schemas.openxmlformats.org/officeDocument/2006/relationships/tags" Target="../tags/tag20.xml"/><Relationship Id="rId5" Type="http://schemas.openxmlformats.org/officeDocument/2006/relationships/image" Target="../media/image18.png"/><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23.xml"/><Relationship Id="rId1" Type="http://schemas.openxmlformats.org/officeDocument/2006/relationships/tags" Target="../tags/tag2.xml"/><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7.jpeg"/><Relationship Id="rId1" Type="http://schemas.openxmlformats.org/officeDocument/2006/relationships/slideLayout" Target="../slideLayouts/slideLayout23.xml"/></Relationships>
</file>

<file path=ppt/slides/_rels/slide3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23.xml"/><Relationship Id="rId1" Type="http://schemas.openxmlformats.org/officeDocument/2006/relationships/tags" Target="../tags/tag3.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slide" Target="slide23.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0" name="矩形 51">
            <a:extLst>
              <a:ext uri="{FF2B5EF4-FFF2-40B4-BE49-F238E27FC236}">
                <a16:creationId xmlns:a16="http://schemas.microsoft.com/office/drawing/2014/main" id="{9AA409DE-77A6-459B-AD6D-5833D6B4805C}"/>
              </a:ext>
            </a:extLst>
          </p:cNvPr>
          <p:cNvSpPr/>
          <p:nvPr/>
        </p:nvSpPr>
        <p:spPr>
          <a:xfrm>
            <a:off x="1524000" y="857250"/>
            <a:ext cx="9144000" cy="52133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zh-CN" altLang="en-US" sz="1350">
              <a:solidFill>
                <a:srgbClr val="FFFFFF"/>
              </a:solidFill>
            </a:endParaRPr>
          </a:p>
        </p:txBody>
      </p:sp>
      <p:sp>
        <p:nvSpPr>
          <p:cNvPr id="2" name="Cloud 1">
            <a:extLst>
              <a:ext uri="{FF2B5EF4-FFF2-40B4-BE49-F238E27FC236}">
                <a16:creationId xmlns:a16="http://schemas.microsoft.com/office/drawing/2014/main" id="{64DD9EBC-7DF2-4FA0-9942-A9EDBD5B17B9}"/>
              </a:ext>
            </a:extLst>
          </p:cNvPr>
          <p:cNvSpPr/>
          <p:nvPr/>
        </p:nvSpPr>
        <p:spPr>
          <a:xfrm>
            <a:off x="914400" y="0"/>
            <a:ext cx="9982200" cy="4957763"/>
          </a:xfrm>
          <a:prstGeom prst="cloud">
            <a:avLst/>
          </a:prstGeom>
          <a:solidFill>
            <a:schemeClr val="bg1"/>
          </a:solidFill>
          <a:ln>
            <a:noFill/>
            <a:prstDash val="dash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4100" name="TextBox 15">
            <a:extLst>
              <a:ext uri="{FF2B5EF4-FFF2-40B4-BE49-F238E27FC236}">
                <a16:creationId xmlns:a16="http://schemas.microsoft.com/office/drawing/2014/main" id="{C42EE4D6-BADC-4106-94C3-13BB4481859C}"/>
              </a:ext>
            </a:extLst>
          </p:cNvPr>
          <p:cNvSpPr txBox="1">
            <a:spLocks noChangeArrowheads="1"/>
          </p:cNvSpPr>
          <p:nvPr/>
        </p:nvSpPr>
        <p:spPr bwMode="auto">
          <a:xfrm>
            <a:off x="2678113" y="1538288"/>
            <a:ext cx="66563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spcBef>
                <a:spcPct val="20000"/>
              </a:spcBef>
              <a:buFont typeface="Arial" panose="020B0604020202020204" pitchFamily="34" charset="0"/>
              <a:buChar char="•"/>
              <a:defRPr sz="2400">
                <a:solidFill>
                  <a:schemeClr val="tx1"/>
                </a:solidFill>
                <a:latin typeface="Calibri" panose="020F0502020204030204" pitchFamily="34" charset="0"/>
              </a:defRPr>
            </a:lvl1pPr>
            <a:lvl2pPr marL="742950" indent="-285750" defTabSz="685800">
              <a:spcBef>
                <a:spcPct val="20000"/>
              </a:spcBef>
              <a:buFont typeface="Arial" panose="020B0604020202020204" pitchFamily="34" charset="0"/>
              <a:buChar char="–"/>
              <a:defRPr sz="2100">
                <a:solidFill>
                  <a:schemeClr val="tx1"/>
                </a:solidFill>
                <a:latin typeface="Calibri" panose="020F0502020204030204" pitchFamily="34" charset="0"/>
              </a:defRPr>
            </a:lvl2pPr>
            <a:lvl3pPr marL="1143000" indent="-228600" defTabSz="68580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defTabSz="685800">
              <a:spcBef>
                <a:spcPct val="20000"/>
              </a:spcBef>
              <a:buFont typeface="Arial" panose="020B0604020202020204" pitchFamily="34" charset="0"/>
              <a:buChar char="–"/>
              <a:defRPr sz="1500">
                <a:solidFill>
                  <a:schemeClr val="tx1"/>
                </a:solidFill>
                <a:latin typeface="Calibri" panose="020F0502020204030204" pitchFamily="34" charset="0"/>
              </a:defRPr>
            </a:lvl4pPr>
            <a:lvl5pPr marL="2057400" indent="-228600" defTabSz="685800">
              <a:spcBef>
                <a:spcPct val="20000"/>
              </a:spcBef>
              <a:buFont typeface="Arial" panose="020B0604020202020204" pitchFamily="34" charset="0"/>
              <a:buChar char="»"/>
              <a:defRPr sz="1500">
                <a:solidFill>
                  <a:schemeClr val="tx1"/>
                </a:solidFill>
                <a:latin typeface="Calibri" panose="020F0502020204030204" pitchFamily="34" charset="0"/>
              </a:defRPr>
            </a:lvl5pPr>
            <a:lvl6pPr marL="2514600" indent="-228600" defTabSz="6858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6pPr>
            <a:lvl7pPr marL="2971800" indent="-228600" defTabSz="6858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7pPr>
            <a:lvl8pPr marL="3429000" indent="-228600" defTabSz="6858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8pPr>
            <a:lvl9pPr marL="3886200" indent="-228600" defTabSz="6858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9pPr>
          </a:lstStyle>
          <a:p>
            <a:pPr algn="ctr" eaLnBrk="1" hangingPunct="1">
              <a:spcBef>
                <a:spcPct val="0"/>
              </a:spcBef>
              <a:buFontTx/>
              <a:buNone/>
            </a:pPr>
            <a:endParaRPr lang="en-US" altLang="en-US" b="1">
              <a:latin typeface="Times New Roman" panose="02020603050405020304" pitchFamily="18" charset="0"/>
              <a:cs typeface="Times New Roman" panose="02020603050405020304" pitchFamily="18" charset="0"/>
            </a:endParaRPr>
          </a:p>
        </p:txBody>
      </p:sp>
      <p:sp>
        <p:nvSpPr>
          <p:cNvPr id="3" name="Rectangle: Rounded Corners 2">
            <a:extLst>
              <a:ext uri="{FF2B5EF4-FFF2-40B4-BE49-F238E27FC236}">
                <a16:creationId xmlns:a16="http://schemas.microsoft.com/office/drawing/2014/main" id="{FDFB3A56-426F-4D60-8D2E-820B39428550}"/>
              </a:ext>
            </a:extLst>
          </p:cNvPr>
          <p:cNvSpPr/>
          <p:nvPr/>
        </p:nvSpPr>
        <p:spPr>
          <a:xfrm>
            <a:off x="2819400" y="374650"/>
            <a:ext cx="6497638" cy="102235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r>
              <a:rPr lang="en-US" sz="2800" b="1" dirty="0">
                <a:solidFill>
                  <a:srgbClr val="0000FF"/>
                </a:solidFill>
                <a:latin typeface="Times New Roman" panose="02020603050405020304" pitchFamily="18" charset="0"/>
                <a:cs typeface="Times New Roman" panose="02020603050405020304" pitchFamily="18" charset="0"/>
              </a:rPr>
              <a:t>TRƯỜNG TIỂU HỌC PHÙ ĐỔNG</a:t>
            </a:r>
            <a:endParaRPr lang="en-US" sz="2800" b="1" dirty="0">
              <a:solidFill>
                <a:srgbClr val="0000FF"/>
              </a:solidFill>
            </a:endParaRPr>
          </a:p>
        </p:txBody>
      </p:sp>
      <p:sp>
        <p:nvSpPr>
          <p:cNvPr id="4102" name="Rectangle 18">
            <a:extLst>
              <a:ext uri="{FF2B5EF4-FFF2-40B4-BE49-F238E27FC236}">
                <a16:creationId xmlns:a16="http://schemas.microsoft.com/office/drawing/2014/main" id="{4E0C5A58-7886-4502-8C46-8F6BF3B74E54}"/>
              </a:ext>
            </a:extLst>
          </p:cNvPr>
          <p:cNvSpPr>
            <a:spLocks noChangeArrowheads="1"/>
          </p:cNvSpPr>
          <p:nvPr/>
        </p:nvSpPr>
        <p:spPr bwMode="auto">
          <a:xfrm>
            <a:off x="-2179638" y="2000250"/>
            <a:ext cx="16611601" cy="217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685800">
              <a:spcBef>
                <a:spcPct val="20000"/>
              </a:spcBef>
              <a:buFont typeface="Arial" panose="020B0604020202020204" pitchFamily="34" charset="0"/>
              <a:buChar char="•"/>
              <a:defRPr sz="2400">
                <a:solidFill>
                  <a:schemeClr val="tx1"/>
                </a:solidFill>
                <a:latin typeface="Calibri" panose="020F0502020204030204" pitchFamily="34" charset="0"/>
              </a:defRPr>
            </a:lvl1pPr>
            <a:lvl2pPr marL="742950" indent="-285750" defTabSz="685800">
              <a:spcBef>
                <a:spcPct val="20000"/>
              </a:spcBef>
              <a:buFont typeface="Arial" panose="020B0604020202020204" pitchFamily="34" charset="0"/>
              <a:buChar char="–"/>
              <a:defRPr sz="2100">
                <a:solidFill>
                  <a:schemeClr val="tx1"/>
                </a:solidFill>
                <a:latin typeface="Calibri" panose="020F0502020204030204" pitchFamily="34" charset="0"/>
              </a:defRPr>
            </a:lvl2pPr>
            <a:lvl3pPr marL="1143000" indent="-228600" defTabSz="68580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defTabSz="685800">
              <a:spcBef>
                <a:spcPct val="20000"/>
              </a:spcBef>
              <a:buFont typeface="Arial" panose="020B0604020202020204" pitchFamily="34" charset="0"/>
              <a:buChar char="–"/>
              <a:defRPr sz="1500">
                <a:solidFill>
                  <a:schemeClr val="tx1"/>
                </a:solidFill>
                <a:latin typeface="Calibri" panose="020F0502020204030204" pitchFamily="34" charset="0"/>
              </a:defRPr>
            </a:lvl4pPr>
            <a:lvl5pPr marL="2057400" indent="-228600" defTabSz="685800">
              <a:spcBef>
                <a:spcPct val="20000"/>
              </a:spcBef>
              <a:buFont typeface="Arial" panose="020B0604020202020204" pitchFamily="34" charset="0"/>
              <a:buChar char="»"/>
              <a:defRPr sz="1500">
                <a:solidFill>
                  <a:schemeClr val="tx1"/>
                </a:solidFill>
                <a:latin typeface="Calibri" panose="020F0502020204030204" pitchFamily="34" charset="0"/>
              </a:defRPr>
            </a:lvl5pPr>
            <a:lvl6pPr marL="2514600" indent="-228600" defTabSz="6858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6pPr>
            <a:lvl7pPr marL="2971800" indent="-228600" defTabSz="6858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7pPr>
            <a:lvl8pPr marL="3429000" indent="-228600" defTabSz="6858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8pPr>
            <a:lvl9pPr marL="3886200" indent="-228600" defTabSz="6858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9pPr>
          </a:lstStyle>
          <a:p>
            <a:pPr algn="ctr" eaLnBrk="1" hangingPunct="1">
              <a:spcBef>
                <a:spcPct val="0"/>
              </a:spcBef>
              <a:buFontTx/>
              <a:buNone/>
            </a:pPr>
            <a:r>
              <a:rPr lang="en-US" altLang="en-US" sz="6600" b="1" dirty="0" err="1">
                <a:solidFill>
                  <a:srgbClr val="FF0000"/>
                </a:solidFill>
                <a:latin typeface="Times New Roman" panose="02020603050405020304" pitchFamily="18" charset="0"/>
                <a:cs typeface="Times New Roman" panose="02020603050405020304" pitchFamily="18" charset="0"/>
              </a:rPr>
              <a:t>Các</a:t>
            </a:r>
            <a:r>
              <a:rPr lang="en-US" altLang="en-US" sz="6600" b="1" dirty="0">
                <a:solidFill>
                  <a:srgbClr val="FF0000"/>
                </a:solidFill>
                <a:latin typeface="Times New Roman" panose="02020603050405020304" pitchFamily="18" charset="0"/>
                <a:cs typeface="Times New Roman" panose="02020603050405020304" pitchFamily="18" charset="0"/>
              </a:rPr>
              <a:t> </a:t>
            </a:r>
            <a:r>
              <a:rPr lang="en-US" altLang="en-US" sz="6600" b="1" dirty="0" err="1">
                <a:solidFill>
                  <a:srgbClr val="FF0000"/>
                </a:solidFill>
                <a:latin typeface="Times New Roman" panose="02020603050405020304" pitchFamily="18" charset="0"/>
                <a:cs typeface="Times New Roman" panose="02020603050405020304" pitchFamily="18" charset="0"/>
              </a:rPr>
              <a:t>em</a:t>
            </a:r>
            <a:r>
              <a:rPr lang="en-US" altLang="en-US" sz="6600" b="1" dirty="0">
                <a:solidFill>
                  <a:srgbClr val="FF0000"/>
                </a:solidFill>
                <a:latin typeface="Times New Roman" panose="02020603050405020304" pitchFamily="18" charset="0"/>
                <a:cs typeface="Times New Roman" panose="02020603050405020304" pitchFamily="18" charset="0"/>
              </a:rPr>
              <a:t> </a:t>
            </a:r>
            <a:r>
              <a:rPr lang="en-US" altLang="en-US" sz="6600" b="1" dirty="0" err="1">
                <a:solidFill>
                  <a:srgbClr val="FF0000"/>
                </a:solidFill>
                <a:latin typeface="Times New Roman" panose="02020603050405020304" pitchFamily="18" charset="0"/>
                <a:cs typeface="Times New Roman" panose="02020603050405020304" pitchFamily="18" charset="0"/>
              </a:rPr>
              <a:t>nhỏ</a:t>
            </a:r>
            <a:r>
              <a:rPr lang="en-US" altLang="en-US" sz="6600" b="1" dirty="0">
                <a:solidFill>
                  <a:srgbClr val="FF0000"/>
                </a:solidFill>
                <a:latin typeface="Times New Roman" panose="02020603050405020304" pitchFamily="18" charset="0"/>
                <a:cs typeface="Times New Roman" panose="02020603050405020304" pitchFamily="18" charset="0"/>
              </a:rPr>
              <a:t> </a:t>
            </a:r>
            <a:r>
              <a:rPr lang="en-US" altLang="en-US" sz="6600" b="1" dirty="0" err="1">
                <a:solidFill>
                  <a:srgbClr val="FF0000"/>
                </a:solidFill>
                <a:latin typeface="Times New Roman" panose="02020603050405020304" pitchFamily="18" charset="0"/>
                <a:cs typeface="Times New Roman" panose="02020603050405020304" pitchFamily="18" charset="0"/>
              </a:rPr>
              <a:t>và</a:t>
            </a:r>
            <a:r>
              <a:rPr lang="en-US" altLang="en-US" sz="6600" b="1" dirty="0">
                <a:solidFill>
                  <a:srgbClr val="FF0000"/>
                </a:solidFill>
                <a:latin typeface="Times New Roman" panose="02020603050405020304" pitchFamily="18" charset="0"/>
                <a:cs typeface="Times New Roman" panose="02020603050405020304" pitchFamily="18" charset="0"/>
              </a:rPr>
              <a:t> </a:t>
            </a:r>
            <a:r>
              <a:rPr lang="en-US" altLang="en-US" sz="6600" b="1" dirty="0" err="1">
                <a:solidFill>
                  <a:srgbClr val="FF0000"/>
                </a:solidFill>
                <a:latin typeface="Times New Roman" panose="02020603050405020304" pitchFamily="18" charset="0"/>
                <a:cs typeface="Times New Roman" panose="02020603050405020304" pitchFamily="18" charset="0"/>
              </a:rPr>
              <a:t>cụ</a:t>
            </a:r>
            <a:r>
              <a:rPr lang="en-US" altLang="en-US" sz="6600" b="1" dirty="0">
                <a:solidFill>
                  <a:srgbClr val="FF0000"/>
                </a:solidFill>
                <a:latin typeface="Times New Roman" panose="02020603050405020304" pitchFamily="18" charset="0"/>
                <a:cs typeface="Times New Roman" panose="02020603050405020304" pitchFamily="18" charset="0"/>
              </a:rPr>
              <a:t> </a:t>
            </a:r>
            <a:r>
              <a:rPr lang="en-US" altLang="en-US" sz="6600" b="1" dirty="0" err="1">
                <a:solidFill>
                  <a:srgbClr val="FF0000"/>
                </a:solidFill>
                <a:latin typeface="Times New Roman" panose="02020603050405020304" pitchFamily="18" charset="0"/>
                <a:cs typeface="Times New Roman" panose="02020603050405020304" pitchFamily="18" charset="0"/>
              </a:rPr>
              <a:t>già</a:t>
            </a:r>
            <a:endParaRPr lang="en-US" altLang="en-US" sz="6600" b="1" dirty="0">
              <a:solidFill>
                <a:srgbClr val="FF0000"/>
              </a:solidFill>
              <a:latin typeface="Times New Roman" panose="02020603050405020304" pitchFamily="18" charset="0"/>
              <a:cs typeface="Times New Roman" panose="02020603050405020304" pitchFamily="18" charset="0"/>
            </a:endParaRPr>
          </a:p>
        </p:txBody>
      </p:sp>
      <p:sp>
        <p:nvSpPr>
          <p:cNvPr id="4103" name="Rectangle 13">
            <a:extLst>
              <a:ext uri="{FF2B5EF4-FFF2-40B4-BE49-F238E27FC236}">
                <a16:creationId xmlns:a16="http://schemas.microsoft.com/office/drawing/2014/main" id="{EA086CEB-AF03-4AC8-829E-7F3685B1747F}"/>
              </a:ext>
            </a:extLst>
          </p:cNvPr>
          <p:cNvSpPr>
            <a:spLocks noChangeArrowheads="1"/>
          </p:cNvSpPr>
          <p:nvPr/>
        </p:nvSpPr>
        <p:spPr bwMode="auto">
          <a:xfrm>
            <a:off x="3413125" y="1503363"/>
            <a:ext cx="5448300" cy="75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685800">
              <a:spcBef>
                <a:spcPct val="20000"/>
              </a:spcBef>
              <a:buFont typeface="Arial" panose="020B0604020202020204" pitchFamily="34" charset="0"/>
              <a:buChar char="•"/>
              <a:defRPr sz="2400">
                <a:solidFill>
                  <a:schemeClr val="tx1"/>
                </a:solidFill>
                <a:latin typeface="Calibri" panose="020F0502020204030204" pitchFamily="34" charset="0"/>
              </a:defRPr>
            </a:lvl1pPr>
            <a:lvl2pPr marL="742950" indent="-285750" defTabSz="685800">
              <a:spcBef>
                <a:spcPct val="20000"/>
              </a:spcBef>
              <a:buFont typeface="Arial" panose="020B0604020202020204" pitchFamily="34" charset="0"/>
              <a:buChar char="–"/>
              <a:defRPr sz="2100">
                <a:solidFill>
                  <a:schemeClr val="tx1"/>
                </a:solidFill>
                <a:latin typeface="Calibri" panose="020F0502020204030204" pitchFamily="34" charset="0"/>
              </a:defRPr>
            </a:lvl2pPr>
            <a:lvl3pPr marL="1143000" indent="-228600" defTabSz="68580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defTabSz="685800">
              <a:spcBef>
                <a:spcPct val="20000"/>
              </a:spcBef>
              <a:buFont typeface="Arial" panose="020B0604020202020204" pitchFamily="34" charset="0"/>
              <a:buChar char="–"/>
              <a:defRPr sz="1500">
                <a:solidFill>
                  <a:schemeClr val="tx1"/>
                </a:solidFill>
                <a:latin typeface="Calibri" panose="020F0502020204030204" pitchFamily="34" charset="0"/>
              </a:defRPr>
            </a:lvl4pPr>
            <a:lvl5pPr marL="2057400" indent="-228600" defTabSz="685800">
              <a:spcBef>
                <a:spcPct val="20000"/>
              </a:spcBef>
              <a:buFont typeface="Arial" panose="020B0604020202020204" pitchFamily="34" charset="0"/>
              <a:buChar char="»"/>
              <a:defRPr sz="1500">
                <a:solidFill>
                  <a:schemeClr val="tx1"/>
                </a:solidFill>
                <a:latin typeface="Calibri" panose="020F0502020204030204" pitchFamily="34" charset="0"/>
              </a:defRPr>
            </a:lvl5pPr>
            <a:lvl6pPr marL="2514600" indent="-228600" defTabSz="6858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6pPr>
            <a:lvl7pPr marL="2971800" indent="-228600" defTabSz="6858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7pPr>
            <a:lvl8pPr marL="3429000" indent="-228600" defTabSz="6858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8pPr>
            <a:lvl9pPr marL="3886200" indent="-228600" defTabSz="6858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9pPr>
          </a:lstStyle>
          <a:p>
            <a:pPr algn="ctr" eaLnBrk="1" hangingPunct="1">
              <a:spcBef>
                <a:spcPct val="0"/>
              </a:spcBef>
              <a:buFontTx/>
              <a:buNone/>
            </a:pPr>
            <a:r>
              <a:rPr lang="en-US" altLang="en-US" sz="3200" b="1">
                <a:solidFill>
                  <a:srgbClr val="00B050"/>
                </a:solidFill>
                <a:latin typeface="VNI-Auchon" pitchFamily="2" charset="0"/>
                <a:cs typeface="Times New Roman" panose="02020603050405020304" pitchFamily="18" charset="0"/>
              </a:rPr>
              <a:t>TAÄP ÑOÏC – KEÅ CHUYEÄN LÔÙP 3</a:t>
            </a:r>
          </a:p>
          <a:p>
            <a:pPr algn="ctr" eaLnBrk="1" hangingPunct="1">
              <a:spcBef>
                <a:spcPct val="0"/>
              </a:spcBef>
              <a:buFontTx/>
              <a:buNone/>
            </a:pPr>
            <a:r>
              <a:rPr lang="en-US" altLang="en-US" sz="3200" b="1">
                <a:solidFill>
                  <a:srgbClr val="00B050"/>
                </a:solidFill>
                <a:latin typeface="VNI-Auchon" pitchFamily="2" charset="0"/>
                <a:cs typeface="Times New Roman" panose="02020603050405020304" pitchFamily="18" charset="0"/>
              </a:rPr>
              <a:t>Tuaàn 8 </a:t>
            </a:r>
          </a:p>
        </p:txBody>
      </p:sp>
      <p:pic>
        <p:nvPicPr>
          <p:cNvPr id="9" name="图片 20">
            <a:extLst>
              <a:ext uri="{FF2B5EF4-FFF2-40B4-BE49-F238E27FC236}">
                <a16:creationId xmlns:a16="http://schemas.microsoft.com/office/drawing/2014/main" id="{9E04AFC7-B5F6-4D81-BDA4-DD7F48A3FC4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1313" y="85725"/>
            <a:ext cx="1630362"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6" name="Picture 10" descr="Picture1">
            <a:extLst>
              <a:ext uri="{FF2B5EF4-FFF2-40B4-BE49-F238E27FC236}">
                <a16:creationId xmlns:a16="http://schemas.microsoft.com/office/drawing/2014/main" id="{D3295851-FD37-4BB3-A202-9A11AD2B18C8}"/>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9583738" y="228600"/>
            <a:ext cx="1485900"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7" name="Picture 11" descr="Picture1">
            <a:extLst>
              <a:ext uri="{FF2B5EF4-FFF2-40B4-BE49-F238E27FC236}">
                <a16:creationId xmlns:a16="http://schemas.microsoft.com/office/drawing/2014/main" id="{7778C103-6016-40EE-BDA5-828AC0C9AD19}"/>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1001375" y="1173163"/>
            <a:ext cx="1485900"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8" name="Picture 12" descr="Picture1">
            <a:extLst>
              <a:ext uri="{FF2B5EF4-FFF2-40B4-BE49-F238E27FC236}">
                <a16:creationId xmlns:a16="http://schemas.microsoft.com/office/drawing/2014/main" id="{2DC4595E-FD13-4B8A-8F36-FCFD907DE05B}"/>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612775" y="2425700"/>
            <a:ext cx="1485900"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9" name="Picture 13" descr="Picture1">
            <a:extLst>
              <a:ext uri="{FF2B5EF4-FFF2-40B4-BE49-F238E27FC236}">
                <a16:creationId xmlns:a16="http://schemas.microsoft.com/office/drawing/2014/main" id="{E40CAABD-044A-46F7-805D-365F394A3CD7}"/>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2314575" y="152400"/>
            <a:ext cx="1485900"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0" name="Picture 14" descr="Picture1">
            <a:extLst>
              <a:ext uri="{FF2B5EF4-FFF2-40B4-BE49-F238E27FC236}">
                <a16:creationId xmlns:a16="http://schemas.microsoft.com/office/drawing/2014/main" id="{97A83F7F-D28A-4B34-BC68-5AFE128F2027}"/>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2682875" y="5384800"/>
            <a:ext cx="1485900"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1" name="Picture 15" descr="Picture1">
            <a:extLst>
              <a:ext uri="{FF2B5EF4-FFF2-40B4-BE49-F238E27FC236}">
                <a16:creationId xmlns:a16="http://schemas.microsoft.com/office/drawing/2014/main" id="{283F6546-1B5D-443B-9C93-3EBC7B16F191}"/>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5640388" y="3387725"/>
            <a:ext cx="1485900"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2" name="Picture 16" descr="Picture1">
            <a:extLst>
              <a:ext uri="{FF2B5EF4-FFF2-40B4-BE49-F238E27FC236}">
                <a16:creationId xmlns:a16="http://schemas.microsoft.com/office/drawing/2014/main" id="{FA5C5B87-3417-46D5-9FBB-9BCBA08D5B0F}"/>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0055225" y="5413375"/>
            <a:ext cx="1485900"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par>
                                <p:cTn id="11" presetID="32" presetClass="emph" presetSubtype="0" fill="hold" nodeType="withEffect">
                                  <p:stCondLst>
                                    <p:cond delay="0"/>
                                  </p:stCondLst>
                                  <p:childTnLst>
                                    <p:animRot by="120000">
                                      <p:cBhvr>
                                        <p:cTn id="12" dur="200" fill="hold">
                                          <p:stCondLst>
                                            <p:cond delay="0"/>
                                          </p:stCondLst>
                                        </p:cTn>
                                        <p:tgtEl>
                                          <p:spTgt spid="9"/>
                                        </p:tgtEl>
                                        <p:attrNameLst>
                                          <p:attrName>r</p:attrName>
                                        </p:attrNameLst>
                                      </p:cBhvr>
                                    </p:animRot>
                                    <p:animRot by="-240000">
                                      <p:cBhvr>
                                        <p:cTn id="13" dur="400" fill="hold">
                                          <p:stCondLst>
                                            <p:cond delay="400"/>
                                          </p:stCondLst>
                                        </p:cTn>
                                        <p:tgtEl>
                                          <p:spTgt spid="9"/>
                                        </p:tgtEl>
                                        <p:attrNameLst>
                                          <p:attrName>r</p:attrName>
                                        </p:attrNameLst>
                                      </p:cBhvr>
                                    </p:animRot>
                                    <p:animRot by="240000">
                                      <p:cBhvr>
                                        <p:cTn id="14" dur="400" fill="hold">
                                          <p:stCondLst>
                                            <p:cond delay="800"/>
                                          </p:stCondLst>
                                        </p:cTn>
                                        <p:tgtEl>
                                          <p:spTgt spid="9"/>
                                        </p:tgtEl>
                                        <p:attrNameLst>
                                          <p:attrName>r</p:attrName>
                                        </p:attrNameLst>
                                      </p:cBhvr>
                                    </p:animRot>
                                    <p:animRot by="-240000">
                                      <p:cBhvr>
                                        <p:cTn id="15" dur="400" fill="hold">
                                          <p:stCondLst>
                                            <p:cond delay="1200"/>
                                          </p:stCondLst>
                                        </p:cTn>
                                        <p:tgtEl>
                                          <p:spTgt spid="9"/>
                                        </p:tgtEl>
                                        <p:attrNameLst>
                                          <p:attrName>r</p:attrName>
                                        </p:attrNameLst>
                                      </p:cBhvr>
                                    </p:animRot>
                                    <p:animRot by="120000">
                                      <p:cBhvr>
                                        <p:cTn id="16" dur="400" fill="hold">
                                          <p:stCondLst>
                                            <p:cond delay="1600"/>
                                          </p:stCondLst>
                                        </p:cTn>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7170" name="Rectangle 3">
            <a:extLst>
              <a:ext uri="{FF2B5EF4-FFF2-40B4-BE49-F238E27FC236}">
                <a16:creationId xmlns:a16="http://schemas.microsoft.com/office/drawing/2014/main" id="{555D7ECF-FC45-4178-A23D-679FE91FC3EC}"/>
              </a:ext>
            </a:extLst>
          </p:cNvPr>
          <p:cNvSpPr>
            <a:spLocks noChangeArrowheads="1"/>
          </p:cNvSpPr>
          <p:nvPr/>
        </p:nvSpPr>
        <p:spPr bwMode="auto">
          <a:xfrm>
            <a:off x="2417763" y="1997075"/>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800">
              <a:latin typeface="Arial" panose="020B0604020202020204" pitchFamily="34" charset="0"/>
              <a:cs typeface="Arial" panose="020B0604020202020204" pitchFamily="34" charset="0"/>
            </a:endParaRPr>
          </a:p>
        </p:txBody>
      </p:sp>
      <p:sp>
        <p:nvSpPr>
          <p:cNvPr id="7171" name="Rectangle 4">
            <a:extLst>
              <a:ext uri="{FF2B5EF4-FFF2-40B4-BE49-F238E27FC236}">
                <a16:creationId xmlns:a16="http://schemas.microsoft.com/office/drawing/2014/main" id="{C74AF3B7-027E-4CD7-A377-6E4E9AB3D211}"/>
              </a:ext>
            </a:extLst>
          </p:cNvPr>
          <p:cNvSpPr>
            <a:spLocks noChangeArrowheads="1"/>
          </p:cNvSpPr>
          <p:nvPr/>
        </p:nvSpPr>
        <p:spPr bwMode="auto">
          <a:xfrm>
            <a:off x="2417763" y="1997075"/>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800">
              <a:latin typeface="Arial" panose="020B0604020202020204" pitchFamily="34" charset="0"/>
              <a:cs typeface="Arial" panose="020B0604020202020204" pitchFamily="34" charset="0"/>
            </a:endParaRPr>
          </a:p>
        </p:txBody>
      </p:sp>
      <p:sp>
        <p:nvSpPr>
          <p:cNvPr id="6154" name="Text Box 27">
            <a:extLst>
              <a:ext uri="{FF2B5EF4-FFF2-40B4-BE49-F238E27FC236}">
                <a16:creationId xmlns:a16="http://schemas.microsoft.com/office/drawing/2014/main" id="{DDD6E46F-ADB6-4CFC-83F7-29C8D167DCDC}"/>
              </a:ext>
            </a:extLst>
          </p:cNvPr>
          <p:cNvSpPr txBox="1">
            <a:spLocks noChangeArrowheads="1"/>
          </p:cNvSpPr>
          <p:nvPr/>
        </p:nvSpPr>
        <p:spPr bwMode="auto">
          <a:xfrm>
            <a:off x="306802" y="5826878"/>
            <a:ext cx="11728783" cy="923330"/>
          </a:xfrm>
          <a:prstGeom prst="rect">
            <a:avLst/>
          </a:prstGeom>
          <a:solidFill>
            <a:schemeClr val="accent5">
              <a:lumMod val="40000"/>
              <a:lumOff val="60000"/>
            </a:schemeClr>
          </a:solidFill>
          <a:ln>
            <a:noFill/>
          </a:ln>
        </p:spPr>
        <p:txBody>
          <a:bodyPr wrap="square">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just" eaLnBrk="1" hangingPunct="1">
              <a:lnSpc>
                <a:spcPct val="100000"/>
              </a:lnSpc>
              <a:spcBef>
                <a:spcPts val="0"/>
              </a:spcBef>
              <a:spcAft>
                <a:spcPts val="0"/>
              </a:spcAft>
              <a:buFont typeface="Arial" panose="020B0604020202020204" pitchFamily="34" charset="0"/>
              <a:buNone/>
              <a:defRPr/>
            </a:pPr>
            <a:r>
              <a:rPr lang="vi-VN" altLang="en-US" sz="1800" b="1" dirty="0">
                <a:latin typeface="Times New Roman" panose="02020603050405020304" pitchFamily="18" charset="0"/>
              </a:rPr>
              <a:t>5. Đám trẻ lặng đi. Các em nhìn cụ già đầy thương cảm.</a:t>
            </a:r>
          </a:p>
          <a:p>
            <a:pPr algn="just" eaLnBrk="1" hangingPunct="1">
              <a:lnSpc>
                <a:spcPct val="100000"/>
              </a:lnSpc>
              <a:spcBef>
                <a:spcPts val="0"/>
              </a:spcBef>
              <a:spcAft>
                <a:spcPts val="0"/>
              </a:spcAft>
              <a:buFont typeface="Arial" panose="020B0604020202020204" pitchFamily="34" charset="0"/>
              <a:buNone/>
              <a:defRPr/>
            </a:pPr>
            <a:r>
              <a:rPr lang="vi-VN" altLang="en-US" sz="1800" b="1" dirty="0">
                <a:latin typeface="Times New Roman" panose="02020603050405020304" pitchFamily="18" charset="0"/>
              </a:rPr>
              <a:t>Một lát sau, xe buýt đến. Giúp ông cụ lên xe rồi, các em còn đứng</a:t>
            </a:r>
            <a:endParaRPr lang="en-US" altLang="en-US" sz="1800" b="1" dirty="0">
              <a:latin typeface="Times New Roman" panose="02020603050405020304" pitchFamily="18" charset="0"/>
            </a:endParaRPr>
          </a:p>
          <a:p>
            <a:pPr algn="just" eaLnBrk="1" hangingPunct="1">
              <a:lnSpc>
                <a:spcPct val="100000"/>
              </a:lnSpc>
              <a:spcBef>
                <a:spcPts val="0"/>
              </a:spcBef>
              <a:spcAft>
                <a:spcPts val="0"/>
              </a:spcAft>
              <a:buFont typeface="Arial" panose="020B0604020202020204" pitchFamily="34" charset="0"/>
              <a:buNone/>
              <a:defRPr/>
            </a:pPr>
            <a:r>
              <a:rPr lang="vi-VN" altLang="en-US" sz="1800" b="1" dirty="0">
                <a:latin typeface="Times New Roman" panose="02020603050405020304" pitchFamily="18" charset="0"/>
              </a:rPr>
              <a:t>nhìn theo mãi mới ra về. </a:t>
            </a:r>
          </a:p>
        </p:txBody>
      </p:sp>
      <p:sp>
        <p:nvSpPr>
          <p:cNvPr id="9" name="Text Box 27">
            <a:extLst>
              <a:ext uri="{FF2B5EF4-FFF2-40B4-BE49-F238E27FC236}">
                <a16:creationId xmlns:a16="http://schemas.microsoft.com/office/drawing/2014/main" id="{1DD433BC-537A-45A5-8CCE-3611724EAD9D}"/>
              </a:ext>
            </a:extLst>
          </p:cNvPr>
          <p:cNvSpPr txBox="1">
            <a:spLocks noChangeArrowheads="1"/>
          </p:cNvSpPr>
          <p:nvPr/>
        </p:nvSpPr>
        <p:spPr bwMode="auto">
          <a:xfrm>
            <a:off x="310816" y="4684931"/>
            <a:ext cx="11728784" cy="1200329"/>
          </a:xfrm>
          <a:prstGeom prst="rect">
            <a:avLst/>
          </a:prstGeom>
          <a:solidFill>
            <a:schemeClr val="accent2">
              <a:lumMod val="20000"/>
              <a:lumOff val="80000"/>
            </a:schemeClr>
          </a:solidFill>
          <a:ln>
            <a:noFill/>
          </a:ln>
        </p:spPr>
        <p:txBody>
          <a:bodyPr wrap="square">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just" eaLnBrk="1" hangingPunct="1">
              <a:lnSpc>
                <a:spcPct val="100000"/>
              </a:lnSpc>
              <a:spcBef>
                <a:spcPts val="0"/>
              </a:spcBef>
              <a:spcAft>
                <a:spcPts val="0"/>
              </a:spcAft>
              <a:buFont typeface="Arial" panose="020B0604020202020204" pitchFamily="34" charset="0"/>
              <a:buNone/>
              <a:defRPr/>
            </a:pPr>
            <a:r>
              <a:rPr lang="vi-VN" altLang="en-US" sz="1800" b="1" dirty="0">
                <a:latin typeface="Times New Roman" panose="02020603050405020304" pitchFamily="18" charset="0"/>
              </a:rPr>
              <a:t>4. Cụ ngừng lại, rồi nghẹn ngào nói tiếp:</a:t>
            </a:r>
          </a:p>
          <a:p>
            <a:pPr algn="just" eaLnBrk="1" hangingPunct="1">
              <a:lnSpc>
                <a:spcPct val="100000"/>
              </a:lnSpc>
              <a:spcBef>
                <a:spcPts val="0"/>
              </a:spcBef>
              <a:spcAft>
                <a:spcPts val="0"/>
              </a:spcAft>
              <a:buFont typeface="Arial" panose="020B0604020202020204" pitchFamily="34" charset="0"/>
              <a:buNone/>
              <a:defRPr/>
            </a:pPr>
            <a:r>
              <a:rPr lang="vi-VN" altLang="en-US" sz="1800" b="1" dirty="0">
                <a:latin typeface="Times New Roman" panose="02020603050405020304" pitchFamily="18" charset="0"/>
              </a:rPr>
              <a:t> - Ông đang rất buồn. Bà lão nhà ông nằm bệnh viện mấy tháng nay rồi. Bà ốm nặng lắm, khó mà qua khỏi. Ông ngồi đây chờ xe buýt để đến bệnh viện. Ông cảm ơn lòng tốt của các cháu. Dẫu các cháu không giúp gì được, nhưng ông cũng thấy lòng nhẹ hơn. </a:t>
            </a:r>
          </a:p>
        </p:txBody>
      </p:sp>
      <p:sp>
        <p:nvSpPr>
          <p:cNvPr id="10" name="Text Box 27">
            <a:extLst>
              <a:ext uri="{FF2B5EF4-FFF2-40B4-BE49-F238E27FC236}">
                <a16:creationId xmlns:a16="http://schemas.microsoft.com/office/drawing/2014/main" id="{AFF6092E-A772-48A7-895A-74F121042AFB}"/>
              </a:ext>
            </a:extLst>
          </p:cNvPr>
          <p:cNvSpPr txBox="1">
            <a:spLocks noChangeArrowheads="1"/>
          </p:cNvSpPr>
          <p:nvPr/>
        </p:nvSpPr>
        <p:spPr bwMode="auto">
          <a:xfrm>
            <a:off x="326857" y="3482400"/>
            <a:ext cx="11708727" cy="1200329"/>
          </a:xfrm>
          <a:prstGeom prst="rect">
            <a:avLst/>
          </a:prstGeom>
          <a:solidFill>
            <a:schemeClr val="accent6">
              <a:lumMod val="20000"/>
              <a:lumOff val="80000"/>
            </a:schemeClr>
          </a:solidFill>
          <a:ln>
            <a:noFill/>
          </a:ln>
        </p:spPr>
        <p:txBody>
          <a:bodyPr wrap="square">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just" eaLnBrk="1" hangingPunct="1">
              <a:lnSpc>
                <a:spcPct val="100000"/>
              </a:lnSpc>
              <a:spcBef>
                <a:spcPts val="0"/>
              </a:spcBef>
              <a:spcAft>
                <a:spcPts val="0"/>
              </a:spcAft>
              <a:buFont typeface="Arial" panose="020B0604020202020204" pitchFamily="34" charset="0"/>
              <a:buNone/>
              <a:defRPr/>
            </a:pPr>
            <a:r>
              <a:rPr lang="vi-VN" altLang="en-US" sz="1800" b="1" dirty="0">
                <a:latin typeface="Times New Roman" panose="02020603050405020304" pitchFamily="18" charset="0"/>
              </a:rPr>
              <a:t>3. C</a:t>
            </a:r>
            <a:r>
              <a:rPr lang="en-US" altLang="en-US" sz="1800" b="1" dirty="0" err="1">
                <a:latin typeface="Times New Roman" panose="02020603050405020304" pitchFamily="18" charset="0"/>
              </a:rPr>
              <a:t>ác</a:t>
            </a:r>
            <a:r>
              <a:rPr lang="en-US" altLang="en-US" sz="1800" b="1" dirty="0">
                <a:latin typeface="Times New Roman" panose="02020603050405020304" pitchFamily="18" charset="0"/>
              </a:rPr>
              <a:t> </a:t>
            </a:r>
            <a:r>
              <a:rPr lang="en-US" altLang="en-US" sz="1800" b="1" dirty="0" err="1">
                <a:latin typeface="Times New Roman" panose="02020603050405020304" pitchFamily="18" charset="0"/>
              </a:rPr>
              <a:t>em</a:t>
            </a:r>
            <a:r>
              <a:rPr lang="vi-VN" altLang="en-US" sz="1800" b="1" dirty="0">
                <a:latin typeface="Times New Roman" panose="02020603050405020304" pitchFamily="18" charset="0"/>
              </a:rPr>
              <a:t> tới chỗ ông cụ, lễ phép hỏi:</a:t>
            </a:r>
          </a:p>
          <a:p>
            <a:pPr algn="just" eaLnBrk="1" hangingPunct="1">
              <a:lnSpc>
                <a:spcPct val="100000"/>
              </a:lnSpc>
              <a:spcBef>
                <a:spcPts val="0"/>
              </a:spcBef>
              <a:spcAft>
                <a:spcPts val="0"/>
              </a:spcAft>
              <a:buFont typeface="Arial" panose="020B0604020202020204" pitchFamily="34" charset="0"/>
              <a:buNone/>
              <a:defRPr/>
            </a:pPr>
            <a:r>
              <a:rPr lang="vi-VN" altLang="en-US" sz="1800" b="1" dirty="0">
                <a:latin typeface="Times New Roman" panose="02020603050405020304" pitchFamily="18" charset="0"/>
              </a:rPr>
              <a:t> - Thưa cụ, chúng cháu có thể giúp gì cụ không ạ?</a:t>
            </a:r>
          </a:p>
          <a:p>
            <a:pPr algn="just" eaLnBrk="1" hangingPunct="1">
              <a:lnSpc>
                <a:spcPct val="100000"/>
              </a:lnSpc>
              <a:spcBef>
                <a:spcPts val="0"/>
              </a:spcBef>
              <a:spcAft>
                <a:spcPts val="0"/>
              </a:spcAft>
              <a:buFont typeface="Arial" panose="020B0604020202020204" pitchFamily="34" charset="0"/>
              <a:buNone/>
              <a:defRPr/>
            </a:pPr>
            <a:r>
              <a:rPr lang="vi-VN" altLang="en-US" sz="1800" b="1" dirty="0">
                <a:latin typeface="Times New Roman" panose="02020603050405020304" pitchFamily="18" charset="0"/>
              </a:rPr>
              <a:t>  Cụ già thở nặng nhọc, nhưng đôi mắt ánh lên những tia ấm áp:</a:t>
            </a:r>
          </a:p>
          <a:p>
            <a:pPr algn="just" eaLnBrk="1" hangingPunct="1">
              <a:lnSpc>
                <a:spcPct val="100000"/>
              </a:lnSpc>
              <a:spcBef>
                <a:spcPts val="0"/>
              </a:spcBef>
              <a:spcAft>
                <a:spcPts val="0"/>
              </a:spcAft>
              <a:buNone/>
              <a:defRPr/>
            </a:pPr>
            <a:r>
              <a:rPr lang="en-US" altLang="en-US" sz="1800" b="1" dirty="0">
                <a:latin typeface="Times New Roman" panose="02020603050405020304" pitchFamily="18" charset="0"/>
              </a:rPr>
              <a:t>- </a:t>
            </a:r>
            <a:r>
              <a:rPr lang="vi-VN" altLang="en-US" sz="1800" b="1" dirty="0">
                <a:latin typeface="Times New Roman" panose="02020603050405020304" pitchFamily="18" charset="0"/>
              </a:rPr>
              <a:t>Cảm ơn các cháu. Nhưng các cháu không giúp ông được đâu.</a:t>
            </a:r>
            <a:endParaRPr lang="en-US" altLang="en-US" sz="1800" b="1" dirty="0">
              <a:latin typeface="Times New Roman" panose="02020603050405020304" pitchFamily="18" charset="0"/>
            </a:endParaRPr>
          </a:p>
        </p:txBody>
      </p:sp>
      <p:sp>
        <p:nvSpPr>
          <p:cNvPr id="11" name="Text Box 27">
            <a:extLst>
              <a:ext uri="{FF2B5EF4-FFF2-40B4-BE49-F238E27FC236}">
                <a16:creationId xmlns:a16="http://schemas.microsoft.com/office/drawing/2014/main" id="{752CE8D0-EB57-4B2E-B16F-6DBC0A728665}"/>
              </a:ext>
            </a:extLst>
          </p:cNvPr>
          <p:cNvSpPr txBox="1">
            <a:spLocks noChangeArrowheads="1"/>
          </p:cNvSpPr>
          <p:nvPr/>
        </p:nvSpPr>
        <p:spPr bwMode="auto">
          <a:xfrm>
            <a:off x="326858" y="1434406"/>
            <a:ext cx="11708726" cy="2031325"/>
          </a:xfrm>
          <a:prstGeom prst="rect">
            <a:avLst/>
          </a:prstGeom>
          <a:solidFill>
            <a:srgbClr val="FFFF99"/>
          </a:solid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 typeface="Arial" panose="020B0604020202020204" pitchFamily="34" charset="0"/>
              <a:buNone/>
            </a:pPr>
            <a:r>
              <a:rPr lang="vi-VN" altLang="en-US" sz="1800" b="1" dirty="0">
                <a:latin typeface="Times New Roman" panose="02020603050405020304" pitchFamily="18" charset="0"/>
              </a:rPr>
              <a:t>2. Bỗng các em dừng lại khi thấy một cụ già đang ngồi ở vệ cỏ ven đường. Trông cụ thật mệt mỏi, cặp mắt lộ rõ vẻ u sầu.</a:t>
            </a:r>
          </a:p>
          <a:p>
            <a:pPr algn="just" eaLnBrk="1" hangingPunct="1">
              <a:lnSpc>
                <a:spcPct val="100000"/>
              </a:lnSpc>
              <a:spcBef>
                <a:spcPct val="0"/>
              </a:spcBef>
              <a:buFont typeface="Arial" panose="020B0604020202020204" pitchFamily="34" charset="0"/>
              <a:buNone/>
            </a:pPr>
            <a:r>
              <a:rPr lang="vi-VN" altLang="en-US" sz="1800" b="1" dirty="0">
                <a:latin typeface="Times New Roman" panose="02020603050405020304" pitchFamily="18" charset="0"/>
              </a:rPr>
              <a:t> - Chuyện gì xảy ra với ông cụ thế nhỉ? – Một em trai hỏi.</a:t>
            </a:r>
          </a:p>
          <a:p>
            <a:pPr algn="just" eaLnBrk="1" hangingPunct="1">
              <a:lnSpc>
                <a:spcPct val="100000"/>
              </a:lnSpc>
              <a:spcBef>
                <a:spcPct val="0"/>
              </a:spcBef>
              <a:buFont typeface="Arial" panose="020B0604020202020204" pitchFamily="34" charset="0"/>
              <a:buNone/>
            </a:pPr>
            <a:r>
              <a:rPr lang="vi-VN" altLang="en-US" sz="1800" b="1" dirty="0">
                <a:latin typeface="Times New Roman" panose="02020603050405020304" pitchFamily="18" charset="0"/>
              </a:rPr>
              <a:t>Đám trẻ tiếp lời, bàn tán sôi nổi:</a:t>
            </a:r>
          </a:p>
          <a:p>
            <a:pPr algn="just" eaLnBrk="1" hangingPunct="1">
              <a:lnSpc>
                <a:spcPct val="100000"/>
              </a:lnSpc>
              <a:spcBef>
                <a:spcPct val="0"/>
              </a:spcBef>
              <a:buFont typeface="Arial" panose="020B0604020202020204" pitchFamily="34" charset="0"/>
              <a:buNone/>
            </a:pPr>
            <a:r>
              <a:rPr lang="vi-VN" altLang="en-US" sz="1800" b="1" dirty="0">
                <a:latin typeface="Times New Roman" panose="02020603050405020304" pitchFamily="18" charset="0"/>
              </a:rPr>
              <a:t>- Chắc là cụ bị ốm?</a:t>
            </a:r>
          </a:p>
          <a:p>
            <a:pPr algn="just" eaLnBrk="1" hangingPunct="1">
              <a:lnSpc>
                <a:spcPct val="100000"/>
              </a:lnSpc>
              <a:spcBef>
                <a:spcPct val="0"/>
              </a:spcBef>
              <a:buFont typeface="Arial" panose="020B0604020202020204" pitchFamily="34" charset="0"/>
              <a:buNone/>
            </a:pPr>
            <a:r>
              <a:rPr lang="vi-VN" altLang="en-US" sz="1800" b="1" dirty="0">
                <a:latin typeface="Times New Roman" panose="02020603050405020304" pitchFamily="18" charset="0"/>
              </a:rPr>
              <a:t>- Hay cụ đánh mất cái gì?</a:t>
            </a:r>
          </a:p>
          <a:p>
            <a:pPr algn="just" eaLnBrk="1" hangingPunct="1">
              <a:lnSpc>
                <a:spcPct val="100000"/>
              </a:lnSpc>
              <a:spcBef>
                <a:spcPct val="0"/>
              </a:spcBef>
              <a:buFont typeface="Arial" panose="020B0604020202020204" pitchFamily="34" charset="0"/>
              <a:buNone/>
            </a:pPr>
            <a:r>
              <a:rPr lang="vi-VN" altLang="en-US" sz="1800" b="1" dirty="0">
                <a:latin typeface="Times New Roman" panose="02020603050405020304" pitchFamily="18" charset="0"/>
              </a:rPr>
              <a:t>- Chúng mình thử hỏi xem đi!</a:t>
            </a:r>
          </a:p>
        </p:txBody>
      </p:sp>
      <p:sp>
        <p:nvSpPr>
          <p:cNvPr id="12" name="Text Box 27">
            <a:extLst>
              <a:ext uri="{FF2B5EF4-FFF2-40B4-BE49-F238E27FC236}">
                <a16:creationId xmlns:a16="http://schemas.microsoft.com/office/drawing/2014/main" id="{5E38708D-A98C-4E9E-8893-585CA652E6C3}"/>
              </a:ext>
            </a:extLst>
          </p:cNvPr>
          <p:cNvSpPr txBox="1">
            <a:spLocks noChangeArrowheads="1"/>
          </p:cNvSpPr>
          <p:nvPr/>
        </p:nvSpPr>
        <p:spPr bwMode="auto">
          <a:xfrm>
            <a:off x="306804" y="838200"/>
            <a:ext cx="11708726" cy="646331"/>
          </a:xfrm>
          <a:prstGeom prst="rect">
            <a:avLst/>
          </a:prstGeom>
          <a:solidFill>
            <a:schemeClr val="accent2">
              <a:lumMod val="20000"/>
              <a:lumOff val="80000"/>
            </a:schemeClr>
          </a:solid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 typeface="Arial" panose="020B0604020202020204" pitchFamily="34" charset="0"/>
              <a:buNone/>
            </a:pPr>
            <a:r>
              <a:rPr lang="en-US" altLang="en-US" sz="1800" b="1" dirty="0">
                <a:latin typeface="Times New Roman" panose="02020603050405020304" pitchFamily="18" charset="0"/>
              </a:rPr>
              <a:t>1. </a:t>
            </a:r>
            <a:r>
              <a:rPr lang="vi-VN" altLang="en-US" sz="1800" b="1" dirty="0">
                <a:latin typeface="Times New Roman" panose="02020603050405020304" pitchFamily="18" charset="0"/>
              </a:rPr>
              <a:t>Mặt trời đã lùi dần về chân núi phía tây. Đàn sếu đang sải cánh trên cao. Sau một cuộc dạo chơi, </a:t>
            </a:r>
            <a:r>
              <a:rPr lang="en-US" altLang="en-US" sz="1800" b="1" dirty="0" err="1">
                <a:latin typeface="Times New Roman" panose="02020603050405020304" pitchFamily="18" charset="0"/>
              </a:rPr>
              <a:t>đám</a:t>
            </a:r>
            <a:r>
              <a:rPr lang="en-US" altLang="en-US" sz="1800" b="1" dirty="0">
                <a:latin typeface="Times New Roman" panose="02020603050405020304" pitchFamily="18" charset="0"/>
              </a:rPr>
              <a:t> </a:t>
            </a:r>
            <a:r>
              <a:rPr lang="en-US" altLang="en-US" sz="1800" b="1" dirty="0" err="1">
                <a:latin typeface="Times New Roman" panose="02020603050405020304" pitchFamily="18" charset="0"/>
              </a:rPr>
              <a:t>trẻ</a:t>
            </a:r>
            <a:r>
              <a:rPr lang="vi-VN" altLang="en-US" sz="1800" b="1" dirty="0">
                <a:latin typeface="Times New Roman" panose="02020603050405020304" pitchFamily="18" charset="0"/>
              </a:rPr>
              <a:t> ra về</a:t>
            </a:r>
            <a:r>
              <a:rPr lang="en-US" altLang="en-US" sz="1800" b="1" dirty="0">
                <a:latin typeface="Times New Roman" panose="02020603050405020304" pitchFamily="18" charset="0"/>
              </a:rPr>
              <a:t>. T</a:t>
            </a:r>
            <a:r>
              <a:rPr lang="vi-VN" altLang="en-US" sz="1800" b="1" dirty="0">
                <a:latin typeface="Times New Roman" panose="02020603050405020304" pitchFamily="18" charset="0"/>
              </a:rPr>
              <a:t>iếng nói cười ríu rít.</a:t>
            </a:r>
            <a:endParaRPr lang="en-US" altLang="en-US" sz="1800" b="1" dirty="0">
              <a:latin typeface="Times New Roman" panose="02020603050405020304" pitchFamily="18" charset="0"/>
            </a:endParaRPr>
          </a:p>
        </p:txBody>
      </p:sp>
      <p:sp>
        <p:nvSpPr>
          <p:cNvPr id="13" name="Text Box 27">
            <a:extLst>
              <a:ext uri="{FF2B5EF4-FFF2-40B4-BE49-F238E27FC236}">
                <a16:creationId xmlns:a16="http://schemas.microsoft.com/office/drawing/2014/main" id="{6B229D0E-3F02-49E7-9035-36218F3F2ECA}"/>
              </a:ext>
            </a:extLst>
          </p:cNvPr>
          <p:cNvSpPr txBox="1">
            <a:spLocks noChangeArrowheads="1"/>
          </p:cNvSpPr>
          <p:nvPr/>
        </p:nvSpPr>
        <p:spPr bwMode="auto">
          <a:xfrm>
            <a:off x="6477000" y="545068"/>
            <a:ext cx="4038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1800" b="1" i="1" dirty="0">
                <a:latin typeface="Times New Roman" panose="02020603050405020304" pitchFamily="18" charset="0"/>
              </a:rPr>
              <a:t>Theo </a:t>
            </a:r>
            <a:r>
              <a:rPr lang="en-US" altLang="en-US" sz="1800" b="1" dirty="0">
                <a:latin typeface="Times New Roman" panose="02020603050405020304" pitchFamily="18" charset="0"/>
              </a:rPr>
              <a:t>Xu-</a:t>
            </a:r>
            <a:r>
              <a:rPr lang="en-US" altLang="en-US" sz="1800" b="1" dirty="0" err="1">
                <a:latin typeface="Times New Roman" panose="02020603050405020304" pitchFamily="18" charset="0"/>
              </a:rPr>
              <a:t>khôm</a:t>
            </a:r>
            <a:r>
              <a:rPr lang="en-US" altLang="en-US" sz="1800" b="1" dirty="0">
                <a:latin typeface="Times New Roman" panose="02020603050405020304" pitchFamily="18" charset="0"/>
              </a:rPr>
              <a:t>-</a:t>
            </a:r>
            <a:r>
              <a:rPr lang="en-US" altLang="en-US" sz="1800" b="1" dirty="0" err="1">
                <a:latin typeface="Times New Roman" panose="02020603050405020304" pitchFamily="18" charset="0"/>
              </a:rPr>
              <a:t>lin-xki</a:t>
            </a:r>
            <a:endParaRPr lang="en-US" altLang="en-US" sz="1800" b="1" dirty="0">
              <a:latin typeface="Times New Roman" panose="02020603050405020304" pitchFamily="18" charset="0"/>
            </a:endParaRPr>
          </a:p>
        </p:txBody>
      </p:sp>
      <p:sp>
        <p:nvSpPr>
          <p:cNvPr id="15" name="Text Box 7">
            <a:extLst>
              <a:ext uri="{FF2B5EF4-FFF2-40B4-BE49-F238E27FC236}">
                <a16:creationId xmlns:a16="http://schemas.microsoft.com/office/drawing/2014/main" id="{80C52DF0-1CCD-467E-ACDB-F03865388C2D}"/>
              </a:ext>
            </a:extLst>
          </p:cNvPr>
          <p:cNvSpPr txBox="1">
            <a:spLocks noChangeArrowheads="1"/>
          </p:cNvSpPr>
          <p:nvPr/>
        </p:nvSpPr>
        <p:spPr bwMode="auto">
          <a:xfrm>
            <a:off x="4572000" y="47704"/>
            <a:ext cx="450056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2200" b="1" dirty="0" err="1">
                <a:solidFill>
                  <a:srgbClr val="FF0000"/>
                </a:solidFill>
                <a:latin typeface="Times New Roman" panose="02020603050405020304" pitchFamily="18" charset="0"/>
              </a:rPr>
              <a:t>Các</a:t>
            </a:r>
            <a:r>
              <a:rPr lang="en-US" altLang="en-US" sz="2200" b="1" dirty="0">
                <a:solidFill>
                  <a:srgbClr val="FF0000"/>
                </a:solidFill>
                <a:latin typeface="Times New Roman" panose="02020603050405020304" pitchFamily="18" charset="0"/>
              </a:rPr>
              <a:t> </a:t>
            </a:r>
            <a:r>
              <a:rPr lang="en-US" altLang="en-US" sz="2200" b="1" dirty="0" err="1">
                <a:solidFill>
                  <a:srgbClr val="FF0000"/>
                </a:solidFill>
                <a:latin typeface="Times New Roman" panose="02020603050405020304" pitchFamily="18" charset="0"/>
              </a:rPr>
              <a:t>em</a:t>
            </a:r>
            <a:r>
              <a:rPr lang="en-US" altLang="en-US" sz="2200" b="1" dirty="0">
                <a:solidFill>
                  <a:srgbClr val="FF0000"/>
                </a:solidFill>
                <a:latin typeface="Times New Roman" panose="02020603050405020304" pitchFamily="18" charset="0"/>
              </a:rPr>
              <a:t> </a:t>
            </a:r>
            <a:r>
              <a:rPr lang="en-US" altLang="en-US" sz="2200" b="1" dirty="0" err="1">
                <a:solidFill>
                  <a:srgbClr val="FF0000"/>
                </a:solidFill>
                <a:latin typeface="Times New Roman" panose="02020603050405020304" pitchFamily="18" charset="0"/>
              </a:rPr>
              <a:t>nhỏ</a:t>
            </a:r>
            <a:r>
              <a:rPr lang="en-US" altLang="en-US" sz="2200" b="1" dirty="0">
                <a:solidFill>
                  <a:srgbClr val="FF0000"/>
                </a:solidFill>
                <a:latin typeface="Times New Roman" panose="02020603050405020304" pitchFamily="18" charset="0"/>
              </a:rPr>
              <a:t> </a:t>
            </a:r>
            <a:r>
              <a:rPr lang="en-US" altLang="en-US" sz="2200" b="1" dirty="0" err="1">
                <a:solidFill>
                  <a:srgbClr val="FF0000"/>
                </a:solidFill>
                <a:latin typeface="Times New Roman" panose="02020603050405020304" pitchFamily="18" charset="0"/>
              </a:rPr>
              <a:t>và</a:t>
            </a:r>
            <a:r>
              <a:rPr lang="en-US" altLang="en-US" sz="2200" b="1" dirty="0">
                <a:solidFill>
                  <a:srgbClr val="FF0000"/>
                </a:solidFill>
                <a:latin typeface="Times New Roman" panose="02020603050405020304" pitchFamily="18" charset="0"/>
              </a:rPr>
              <a:t> </a:t>
            </a:r>
            <a:r>
              <a:rPr lang="en-US" altLang="en-US" sz="2200" b="1" dirty="0" err="1">
                <a:solidFill>
                  <a:srgbClr val="FF0000"/>
                </a:solidFill>
                <a:latin typeface="Times New Roman" panose="02020603050405020304" pitchFamily="18" charset="0"/>
              </a:rPr>
              <a:t>cụ</a:t>
            </a:r>
            <a:r>
              <a:rPr lang="en-US" altLang="en-US" sz="2200" b="1" dirty="0">
                <a:solidFill>
                  <a:srgbClr val="FF0000"/>
                </a:solidFill>
                <a:latin typeface="Times New Roman" panose="02020603050405020304" pitchFamily="18" charset="0"/>
              </a:rPr>
              <a:t> </a:t>
            </a:r>
            <a:r>
              <a:rPr lang="en-US" altLang="en-US" sz="2200" b="1" dirty="0" err="1">
                <a:solidFill>
                  <a:srgbClr val="FF0000"/>
                </a:solidFill>
                <a:latin typeface="Times New Roman" panose="02020603050405020304" pitchFamily="18" charset="0"/>
              </a:rPr>
              <a:t>già</a:t>
            </a:r>
            <a:endParaRPr lang="en-US" altLang="en-US" sz="2200" b="1" dirty="0">
              <a:solidFill>
                <a:srgbClr val="FF0000"/>
              </a:solidFill>
              <a:latin typeface="Times New Roman" panose="02020603050405020304" pitchFamily="18" charset="0"/>
            </a:endParaRPr>
          </a:p>
        </p:txBody>
      </p:sp>
    </p:spTree>
    <p:custDataLst>
      <p:tags r:id="rId1"/>
    </p:custDataLst>
    <p:extLst>
      <p:ext uri="{BB962C8B-B14F-4D97-AF65-F5344CB8AC3E}">
        <p14:creationId xmlns:p14="http://schemas.microsoft.com/office/powerpoint/2010/main" val="257847611"/>
      </p:ext>
    </p:extLst>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barn(inVertical)">
                                      <p:cBhvr>
                                        <p:cTn id="15" dur="500"/>
                                        <p:tgtEl>
                                          <p:spTgt spid="15"/>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barn(inVertical)">
                                      <p:cBhvr>
                                        <p:cTn id="1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1266" name="Rectangle 3">
            <a:extLst>
              <a:ext uri="{FF2B5EF4-FFF2-40B4-BE49-F238E27FC236}">
                <a16:creationId xmlns:a16="http://schemas.microsoft.com/office/drawing/2014/main" id="{1DA5FF5A-FEFB-4B39-B44A-847E6408BB97}"/>
              </a:ext>
            </a:extLst>
          </p:cNvPr>
          <p:cNvSpPr>
            <a:spLocks noChangeArrowheads="1"/>
          </p:cNvSpPr>
          <p:nvPr/>
        </p:nvSpPr>
        <p:spPr bwMode="auto">
          <a:xfrm>
            <a:off x="2417763" y="1997075"/>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800">
              <a:latin typeface="Arial" panose="020B0604020202020204" pitchFamily="34" charset="0"/>
              <a:cs typeface="Arial" panose="020B0604020202020204" pitchFamily="34" charset="0"/>
            </a:endParaRPr>
          </a:p>
        </p:txBody>
      </p:sp>
      <p:sp>
        <p:nvSpPr>
          <p:cNvPr id="11267" name="Rectangle 4">
            <a:extLst>
              <a:ext uri="{FF2B5EF4-FFF2-40B4-BE49-F238E27FC236}">
                <a16:creationId xmlns:a16="http://schemas.microsoft.com/office/drawing/2014/main" id="{C8A259FF-1108-493B-ACD8-806944FCBBF3}"/>
              </a:ext>
            </a:extLst>
          </p:cNvPr>
          <p:cNvSpPr>
            <a:spLocks noChangeArrowheads="1"/>
          </p:cNvSpPr>
          <p:nvPr/>
        </p:nvSpPr>
        <p:spPr bwMode="auto">
          <a:xfrm>
            <a:off x="2417763" y="1997075"/>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800">
              <a:latin typeface="Arial" panose="020B0604020202020204" pitchFamily="34" charset="0"/>
              <a:cs typeface="Arial" panose="020B0604020202020204" pitchFamily="34" charset="0"/>
            </a:endParaRPr>
          </a:p>
        </p:txBody>
      </p:sp>
      <p:sp>
        <p:nvSpPr>
          <p:cNvPr id="11268" name="Text Box 14">
            <a:extLst>
              <a:ext uri="{FF2B5EF4-FFF2-40B4-BE49-F238E27FC236}">
                <a16:creationId xmlns:a16="http://schemas.microsoft.com/office/drawing/2014/main" id="{A9709E78-4B15-4D56-9532-EFA2D1170D8C}"/>
              </a:ext>
            </a:extLst>
          </p:cNvPr>
          <p:cNvSpPr txBox="1">
            <a:spLocks noChangeArrowheads="1"/>
          </p:cNvSpPr>
          <p:nvPr/>
        </p:nvSpPr>
        <p:spPr bwMode="auto">
          <a:xfrm>
            <a:off x="4495800" y="2095500"/>
            <a:ext cx="42672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3600" b="1" u="sng" dirty="0" err="1">
                <a:latin typeface="Times New Roman" panose="02020603050405020304" pitchFamily="18" charset="0"/>
              </a:rPr>
              <a:t>Luyện</a:t>
            </a:r>
            <a:r>
              <a:rPr lang="en-US" altLang="en-US" sz="3600" b="1" u="sng" dirty="0">
                <a:latin typeface="Times New Roman" panose="02020603050405020304" pitchFamily="18" charset="0"/>
              </a:rPr>
              <a:t> </a:t>
            </a:r>
            <a:r>
              <a:rPr lang="en-US" altLang="en-US" sz="3600" b="1" u="sng" dirty="0" err="1">
                <a:latin typeface="Times New Roman" panose="02020603050405020304" pitchFamily="18" charset="0"/>
              </a:rPr>
              <a:t>đọc</a:t>
            </a:r>
            <a:r>
              <a:rPr lang="en-US" altLang="en-US" sz="3600" b="1" u="sng" dirty="0">
                <a:latin typeface="Times New Roman" panose="02020603050405020304" pitchFamily="18" charset="0"/>
              </a:rPr>
              <a:t> </a:t>
            </a:r>
            <a:r>
              <a:rPr lang="en-US" altLang="en-US" sz="3600" b="1" u="sng" dirty="0" err="1">
                <a:latin typeface="Times New Roman" panose="02020603050405020304" pitchFamily="18" charset="0"/>
              </a:rPr>
              <a:t>câu</a:t>
            </a:r>
            <a:r>
              <a:rPr lang="en-US" altLang="en-US" sz="3600" b="1" u="sng" dirty="0">
                <a:latin typeface="Times New Roman" panose="02020603050405020304" pitchFamily="18" charset="0"/>
              </a:rPr>
              <a:t> </a:t>
            </a:r>
            <a:r>
              <a:rPr lang="en-US" altLang="en-US" sz="3600" b="1" u="sng" dirty="0" err="1">
                <a:latin typeface="Times New Roman" panose="02020603050405020304" pitchFamily="18" charset="0"/>
              </a:rPr>
              <a:t>dài</a:t>
            </a:r>
            <a:r>
              <a:rPr lang="en-US" altLang="en-US" sz="3600" b="1" u="sng" dirty="0">
                <a:latin typeface="Times New Roman" panose="02020603050405020304" pitchFamily="18" charset="0"/>
              </a:rPr>
              <a:t>:</a:t>
            </a:r>
          </a:p>
        </p:txBody>
      </p:sp>
      <p:sp>
        <p:nvSpPr>
          <p:cNvPr id="12293" name="Text Box 6">
            <a:extLst>
              <a:ext uri="{FF2B5EF4-FFF2-40B4-BE49-F238E27FC236}">
                <a16:creationId xmlns:a16="http://schemas.microsoft.com/office/drawing/2014/main" id="{E7296363-35E8-47BD-BE84-FFF7E61AD3CF}"/>
              </a:ext>
            </a:extLst>
          </p:cNvPr>
          <p:cNvSpPr txBox="1">
            <a:spLocks noChangeArrowheads="1"/>
          </p:cNvSpPr>
          <p:nvPr/>
        </p:nvSpPr>
        <p:spPr bwMode="auto">
          <a:xfrm>
            <a:off x="1600200" y="3011488"/>
            <a:ext cx="8991600"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 typeface="Arial" panose="020B0604020202020204" pitchFamily="34" charset="0"/>
              <a:buNone/>
            </a:pPr>
            <a:r>
              <a:rPr lang="en-US" altLang="en-US" sz="3200" b="1">
                <a:solidFill>
                  <a:srgbClr val="0000CC"/>
                </a:solidFill>
                <a:latin typeface="Times New Roman" panose="02020603050405020304" pitchFamily="18" charset="0"/>
                <a:cs typeface="Times New Roman" panose="02020603050405020304" pitchFamily="18" charset="0"/>
              </a:rPr>
              <a:t>- Bỗng các em dừng lại khi thấy một cụ già đang ngồi ở vệ cỏ ven đường.</a:t>
            </a:r>
          </a:p>
        </p:txBody>
      </p:sp>
      <p:sp>
        <p:nvSpPr>
          <p:cNvPr id="12294" name="Line 7">
            <a:extLst>
              <a:ext uri="{FF2B5EF4-FFF2-40B4-BE49-F238E27FC236}">
                <a16:creationId xmlns:a16="http://schemas.microsoft.com/office/drawing/2014/main" id="{58C37C69-CCC6-4004-A9D3-1538052770A7}"/>
              </a:ext>
            </a:extLst>
          </p:cNvPr>
          <p:cNvSpPr>
            <a:spLocks noChangeShapeType="1"/>
          </p:cNvSpPr>
          <p:nvPr/>
        </p:nvSpPr>
        <p:spPr bwMode="auto">
          <a:xfrm flipH="1">
            <a:off x="9067800" y="3011488"/>
            <a:ext cx="158750" cy="530225"/>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95" name="Line 21">
            <a:extLst>
              <a:ext uri="{FF2B5EF4-FFF2-40B4-BE49-F238E27FC236}">
                <a16:creationId xmlns:a16="http://schemas.microsoft.com/office/drawing/2014/main" id="{A5D0691C-F091-4E2A-9684-70C70FDE70A8}"/>
              </a:ext>
            </a:extLst>
          </p:cNvPr>
          <p:cNvSpPr>
            <a:spLocks noChangeShapeType="1"/>
          </p:cNvSpPr>
          <p:nvPr/>
        </p:nvSpPr>
        <p:spPr bwMode="auto">
          <a:xfrm flipH="1">
            <a:off x="5638800" y="3011488"/>
            <a:ext cx="120650" cy="550862"/>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96" name="Line 7">
            <a:extLst>
              <a:ext uri="{FF2B5EF4-FFF2-40B4-BE49-F238E27FC236}">
                <a16:creationId xmlns:a16="http://schemas.microsoft.com/office/drawing/2014/main" id="{0BA6953F-7A59-41A3-9AC3-A33B9772040A}"/>
              </a:ext>
            </a:extLst>
          </p:cNvPr>
          <p:cNvSpPr>
            <a:spLocks noChangeShapeType="1"/>
          </p:cNvSpPr>
          <p:nvPr/>
        </p:nvSpPr>
        <p:spPr bwMode="auto">
          <a:xfrm flipH="1">
            <a:off x="5867400" y="3609975"/>
            <a:ext cx="158750" cy="530225"/>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97" name="Line 7">
            <a:extLst>
              <a:ext uri="{FF2B5EF4-FFF2-40B4-BE49-F238E27FC236}">
                <a16:creationId xmlns:a16="http://schemas.microsoft.com/office/drawing/2014/main" id="{ED66EB48-BD21-4283-AAF3-FB7BE0C7B6E0}"/>
              </a:ext>
            </a:extLst>
          </p:cNvPr>
          <p:cNvSpPr>
            <a:spLocks noChangeShapeType="1"/>
          </p:cNvSpPr>
          <p:nvPr/>
        </p:nvSpPr>
        <p:spPr bwMode="auto">
          <a:xfrm flipH="1">
            <a:off x="5784850" y="3609975"/>
            <a:ext cx="158750" cy="530225"/>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Tree>
    <p:custDataLst>
      <p:tags r:id="rId1"/>
    </p:custData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293"/>
                                        </p:tgtEl>
                                        <p:attrNameLst>
                                          <p:attrName>style.visibility</p:attrName>
                                        </p:attrNameLst>
                                      </p:cBhvr>
                                      <p:to>
                                        <p:strVal val="visible"/>
                                      </p:to>
                                    </p:set>
                                    <p:animEffect transition="in" filter="barn(inVertical)">
                                      <p:cBhvr>
                                        <p:cTn id="7" dur="500"/>
                                        <p:tgtEl>
                                          <p:spTgt spid="1229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12295"/>
                                        </p:tgtEl>
                                        <p:attrNameLst>
                                          <p:attrName>style.visibility</p:attrName>
                                        </p:attrNameLst>
                                      </p:cBhvr>
                                      <p:to>
                                        <p:strVal val="visible"/>
                                      </p:to>
                                    </p:set>
                                    <p:animEffect transition="in" filter="wipe(up)">
                                      <p:cBhvr>
                                        <p:cTn id="12" dur="500"/>
                                        <p:tgtEl>
                                          <p:spTgt spid="1229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nodeType="clickEffect">
                                  <p:stCondLst>
                                    <p:cond delay="0"/>
                                  </p:stCondLst>
                                  <p:childTnLst>
                                    <p:set>
                                      <p:cBhvr>
                                        <p:cTn id="16" dur="1" fill="hold">
                                          <p:stCondLst>
                                            <p:cond delay="0"/>
                                          </p:stCondLst>
                                        </p:cTn>
                                        <p:tgtEl>
                                          <p:spTgt spid="12294"/>
                                        </p:tgtEl>
                                        <p:attrNameLst>
                                          <p:attrName>style.visibility</p:attrName>
                                        </p:attrNameLst>
                                      </p:cBhvr>
                                      <p:to>
                                        <p:strVal val="visible"/>
                                      </p:to>
                                    </p:set>
                                    <p:animEffect transition="in" filter="wipe(up)">
                                      <p:cBhvr>
                                        <p:cTn id="17" dur="500"/>
                                        <p:tgtEl>
                                          <p:spTgt spid="1229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nodeType="clickEffect">
                                  <p:stCondLst>
                                    <p:cond delay="0"/>
                                  </p:stCondLst>
                                  <p:childTnLst>
                                    <p:set>
                                      <p:cBhvr>
                                        <p:cTn id="21" dur="1" fill="hold">
                                          <p:stCondLst>
                                            <p:cond delay="0"/>
                                          </p:stCondLst>
                                        </p:cTn>
                                        <p:tgtEl>
                                          <p:spTgt spid="12296"/>
                                        </p:tgtEl>
                                        <p:attrNameLst>
                                          <p:attrName>style.visibility</p:attrName>
                                        </p:attrNameLst>
                                      </p:cBhvr>
                                      <p:to>
                                        <p:strVal val="visible"/>
                                      </p:to>
                                    </p:set>
                                    <p:animEffect transition="in" filter="wipe(up)">
                                      <p:cBhvr>
                                        <p:cTn id="22" dur="500"/>
                                        <p:tgtEl>
                                          <p:spTgt spid="12296"/>
                                        </p:tgtEl>
                                      </p:cBhvr>
                                    </p:animEffect>
                                  </p:childTnLst>
                                </p:cTn>
                              </p:par>
                              <p:par>
                                <p:cTn id="23" presetID="22" presetClass="entr" presetSubtype="1" fill="hold" nodeType="withEffect">
                                  <p:stCondLst>
                                    <p:cond delay="0"/>
                                  </p:stCondLst>
                                  <p:childTnLst>
                                    <p:set>
                                      <p:cBhvr>
                                        <p:cTn id="24" dur="1" fill="hold">
                                          <p:stCondLst>
                                            <p:cond delay="0"/>
                                          </p:stCondLst>
                                        </p:cTn>
                                        <p:tgtEl>
                                          <p:spTgt spid="12297"/>
                                        </p:tgtEl>
                                        <p:attrNameLst>
                                          <p:attrName>style.visibility</p:attrName>
                                        </p:attrNameLst>
                                      </p:cBhvr>
                                      <p:to>
                                        <p:strVal val="visible"/>
                                      </p:to>
                                    </p:set>
                                    <p:animEffect transition="in" filter="wipe(up)">
                                      <p:cBhvr>
                                        <p:cTn id="25" dur="500"/>
                                        <p:tgtEl>
                                          <p:spTgt spid="122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Box 6"/>
          <p:cNvSpPr txBox="1">
            <a:spLocks noChangeArrowheads="1"/>
          </p:cNvSpPr>
          <p:nvPr/>
        </p:nvSpPr>
        <p:spPr bwMode="auto">
          <a:xfrm>
            <a:off x="1447800" y="533400"/>
            <a:ext cx="883920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150000"/>
              </a:lnSpc>
              <a:spcBef>
                <a:spcPct val="0"/>
              </a:spcBef>
              <a:buFontTx/>
              <a:buNone/>
            </a:pPr>
            <a:r>
              <a:rPr lang="en-US" altLang="en-US" sz="7200" b="1">
                <a:solidFill>
                  <a:srgbClr val="FF0000"/>
                </a:solidFill>
                <a:latin typeface="UTM Avo"/>
              </a:rPr>
              <a:t>LUYỆN ĐỌC</a:t>
            </a:r>
          </a:p>
        </p:txBody>
      </p:sp>
      <p:pic>
        <p:nvPicPr>
          <p:cNvPr id="16387" name="6"/>
          <p:cNvPicPr>
            <a:picLocks noChangeAspect="1"/>
          </p:cNvPicPr>
          <p:nvPr/>
        </p:nvPicPr>
        <p:blipFill>
          <a:blip r:embed="rId3" cstate="print">
            <a:extLst>
              <a:ext uri="{28A0092B-C50C-407E-A947-70E740481C1C}">
                <a14:useLocalDpi xmlns:a14="http://schemas.microsoft.com/office/drawing/2010/main" val="0"/>
              </a:ext>
            </a:extLst>
          </a:blip>
          <a:srcRect t="34927"/>
          <a:stretch>
            <a:fillRect/>
          </a:stretch>
        </p:blipFill>
        <p:spPr bwMode="auto">
          <a:xfrm>
            <a:off x="1490664" y="2654300"/>
            <a:ext cx="9144001" cy="3346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s 12"/>
          <p:cNvSpPr/>
          <p:nvPr/>
        </p:nvSpPr>
        <p:spPr>
          <a:xfrm>
            <a:off x="2286000" y="2238801"/>
            <a:ext cx="7086600" cy="830997"/>
          </a:xfrm>
          <a:prstGeom prst="rect">
            <a:avLst/>
          </a:prstGeom>
          <a:noFill/>
          <a:ln>
            <a:noFill/>
          </a:ln>
        </p:spPr>
        <p:txBody>
          <a:bodyPr>
            <a:spAutoFit/>
            <a:scene3d>
              <a:camera prst="orthographicFront"/>
              <a:lightRig rig="soft" dir="t">
                <a:rot lat="0" lon="0" rev="15600000"/>
              </a:lightRig>
            </a:scene3d>
            <a:sp3d extrusionH="57150" prstMaterial="softEdge">
              <a:bevelT w="25400" h="38100"/>
            </a:sp3d>
          </a:bodyPr>
          <a:lstStyle/>
          <a:p>
            <a:pPr algn="ctr" eaLnBrk="1" hangingPunct="1">
              <a:defRPr/>
            </a:pPr>
            <a:r>
              <a:rPr lang="en-US" altLang="zh-CN" sz="4800" b="1" dirty="0">
                <a:solidFill>
                  <a:srgbClr val="C00000"/>
                </a:solidFill>
                <a:latin typeface="Times New Roman" panose="02020603050405020304" charset="0"/>
                <a:cs typeface="Times New Roman" panose="02020603050405020304" charset="0"/>
              </a:rPr>
              <a:t>- </a:t>
            </a:r>
            <a:r>
              <a:rPr lang="en-US" altLang="zh-CN" sz="4800" b="1" dirty="0" err="1">
                <a:solidFill>
                  <a:srgbClr val="C00000"/>
                </a:solidFill>
                <a:latin typeface="Times New Roman" panose="02020603050405020304" charset="0"/>
                <a:cs typeface="Times New Roman" panose="02020603050405020304" charset="0"/>
              </a:rPr>
              <a:t>Đọc</a:t>
            </a:r>
            <a:r>
              <a:rPr lang="en-US" altLang="zh-CN" sz="4800" b="1" dirty="0">
                <a:solidFill>
                  <a:srgbClr val="C00000"/>
                </a:solidFill>
                <a:latin typeface="Times New Roman" panose="02020603050405020304" charset="0"/>
                <a:cs typeface="Times New Roman" panose="02020603050405020304" charset="0"/>
              </a:rPr>
              <a:t> </a:t>
            </a:r>
            <a:r>
              <a:rPr lang="en-US" altLang="zh-CN" sz="4800" b="1" dirty="0" err="1">
                <a:solidFill>
                  <a:srgbClr val="C00000"/>
                </a:solidFill>
                <a:latin typeface="Times New Roman" panose="02020603050405020304" charset="0"/>
                <a:cs typeface="Times New Roman" panose="02020603050405020304" charset="0"/>
              </a:rPr>
              <a:t>nối</a:t>
            </a:r>
            <a:r>
              <a:rPr lang="en-US" altLang="zh-CN" sz="4800" b="1" dirty="0">
                <a:solidFill>
                  <a:srgbClr val="C00000"/>
                </a:solidFill>
                <a:latin typeface="Times New Roman" panose="02020603050405020304" charset="0"/>
                <a:cs typeface="Times New Roman" panose="02020603050405020304" charset="0"/>
              </a:rPr>
              <a:t> </a:t>
            </a:r>
            <a:r>
              <a:rPr lang="en-US" altLang="zh-CN" sz="4800" b="1" dirty="0" err="1">
                <a:solidFill>
                  <a:srgbClr val="C00000"/>
                </a:solidFill>
                <a:latin typeface="Times New Roman" panose="02020603050405020304" charset="0"/>
                <a:cs typeface="Times New Roman" panose="02020603050405020304" charset="0"/>
              </a:rPr>
              <a:t>tiếp</a:t>
            </a:r>
            <a:r>
              <a:rPr lang="en-US" altLang="zh-CN" sz="4800" b="1" dirty="0">
                <a:solidFill>
                  <a:srgbClr val="C00000"/>
                </a:solidFill>
                <a:latin typeface="Times New Roman" panose="02020603050405020304" charset="0"/>
                <a:cs typeface="Times New Roman" panose="02020603050405020304" charset="0"/>
              </a:rPr>
              <a:t> </a:t>
            </a:r>
            <a:r>
              <a:rPr lang="en-US" altLang="zh-CN" sz="4800" b="1" dirty="0" err="1">
                <a:solidFill>
                  <a:srgbClr val="C00000"/>
                </a:solidFill>
                <a:latin typeface="Times New Roman" panose="02020603050405020304" charset="0"/>
                <a:cs typeface="Times New Roman" panose="02020603050405020304" charset="0"/>
              </a:rPr>
              <a:t>đoạn</a:t>
            </a:r>
            <a:r>
              <a:rPr lang="en-US" altLang="zh-CN" sz="4800" b="1" dirty="0">
                <a:solidFill>
                  <a:srgbClr val="C00000"/>
                </a:solidFill>
                <a:latin typeface="Times New Roman" panose="02020603050405020304" charset="0"/>
                <a:cs typeface="Times New Roman" panose="02020603050405020304" charset="0"/>
              </a:rPr>
              <a:t> </a:t>
            </a:r>
            <a:r>
              <a:rPr lang="en-US" altLang="zh-CN" sz="4800" b="1" dirty="0" err="1">
                <a:solidFill>
                  <a:srgbClr val="C00000"/>
                </a:solidFill>
                <a:latin typeface="Times New Roman" panose="02020603050405020304" charset="0"/>
                <a:cs typeface="Times New Roman" panose="02020603050405020304" charset="0"/>
              </a:rPr>
              <a:t>lần</a:t>
            </a:r>
            <a:r>
              <a:rPr lang="en-US" altLang="zh-CN" sz="4800" b="1" dirty="0">
                <a:solidFill>
                  <a:srgbClr val="C00000"/>
                </a:solidFill>
                <a:latin typeface="Times New Roman" panose="02020603050405020304" charset="0"/>
                <a:cs typeface="Times New Roman" panose="02020603050405020304" charset="0"/>
              </a:rPr>
              <a:t> 2 </a:t>
            </a:r>
          </a:p>
        </p:txBody>
      </p:sp>
    </p:spTree>
    <p:extLst>
      <p:ext uri="{BB962C8B-B14F-4D97-AF65-F5344CB8AC3E}">
        <p14:creationId xmlns:p14="http://schemas.microsoft.com/office/powerpoint/2010/main" val="3700164287"/>
      </p:ext>
    </p:extLst>
  </p:cSld>
  <p:clrMapOvr>
    <a:masterClrMapping/>
  </p:clrMapOvr>
  <p:transition spd="slow">
    <p:randomBar dir="vert"/>
  </p:transition>
</p:sld>
</file>

<file path=ppt/slides/slide13.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8194" name="Rectangle 3">
            <a:extLst>
              <a:ext uri="{FF2B5EF4-FFF2-40B4-BE49-F238E27FC236}">
                <a16:creationId xmlns:a16="http://schemas.microsoft.com/office/drawing/2014/main" id="{70F73F3D-E1F5-4BA4-B6F8-27662202ADCB}"/>
              </a:ext>
            </a:extLst>
          </p:cNvPr>
          <p:cNvSpPr>
            <a:spLocks noChangeArrowheads="1"/>
          </p:cNvSpPr>
          <p:nvPr/>
        </p:nvSpPr>
        <p:spPr bwMode="auto">
          <a:xfrm>
            <a:off x="2417763" y="1997075"/>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800">
              <a:solidFill>
                <a:srgbClr val="000000"/>
              </a:solidFill>
              <a:latin typeface="Arial" panose="020B0604020202020204" pitchFamily="34" charset="0"/>
              <a:cs typeface="Arial" panose="020B0604020202020204" pitchFamily="34" charset="0"/>
            </a:endParaRPr>
          </a:p>
        </p:txBody>
      </p:sp>
      <p:sp>
        <p:nvSpPr>
          <p:cNvPr id="8195" name="Rectangle 4">
            <a:extLst>
              <a:ext uri="{FF2B5EF4-FFF2-40B4-BE49-F238E27FC236}">
                <a16:creationId xmlns:a16="http://schemas.microsoft.com/office/drawing/2014/main" id="{D50D1838-4DFA-4317-BA76-B13E491A2B5E}"/>
              </a:ext>
            </a:extLst>
          </p:cNvPr>
          <p:cNvSpPr>
            <a:spLocks noChangeArrowheads="1"/>
          </p:cNvSpPr>
          <p:nvPr/>
        </p:nvSpPr>
        <p:spPr bwMode="auto">
          <a:xfrm>
            <a:off x="2417763" y="1997075"/>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800">
              <a:solidFill>
                <a:srgbClr val="000000"/>
              </a:solidFill>
              <a:latin typeface="Arial" panose="020B0604020202020204" pitchFamily="34" charset="0"/>
              <a:cs typeface="Arial" panose="020B0604020202020204" pitchFamily="34" charset="0"/>
            </a:endParaRPr>
          </a:p>
        </p:txBody>
      </p:sp>
      <p:sp>
        <p:nvSpPr>
          <p:cNvPr id="8197" name="Text Box 8">
            <a:hlinkClick r:id="rId4" action="ppaction://hlinksldjump"/>
            <a:extLst>
              <a:ext uri="{FF2B5EF4-FFF2-40B4-BE49-F238E27FC236}">
                <a16:creationId xmlns:a16="http://schemas.microsoft.com/office/drawing/2014/main" id="{5ABFF2DA-0EF4-4549-9480-3BBC505645A4}"/>
              </a:ext>
            </a:extLst>
          </p:cNvPr>
          <p:cNvSpPr txBox="1">
            <a:spLocks noChangeArrowheads="1"/>
          </p:cNvSpPr>
          <p:nvPr/>
        </p:nvSpPr>
        <p:spPr bwMode="auto">
          <a:xfrm>
            <a:off x="4648200" y="2295525"/>
            <a:ext cx="1295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Sếu</a:t>
            </a:r>
            <a:r>
              <a:rPr lang="en-US" altLang="en-US" b="1" dirty="0">
                <a:latin typeface="Times New Roman" panose="02020603050405020304" pitchFamily="18" charset="0"/>
                <a:cs typeface="Times New Roman" panose="02020603050405020304" pitchFamily="18" charset="0"/>
              </a:rPr>
              <a:t> </a:t>
            </a:r>
            <a:r>
              <a:rPr lang="en-US" altLang="en-US" b="1" dirty="0">
                <a:latin typeface="Times New Roman" panose="02020603050405020304" pitchFamily="18" charset="0"/>
              </a:rPr>
              <a:t>  </a:t>
            </a:r>
          </a:p>
        </p:txBody>
      </p:sp>
      <p:sp>
        <p:nvSpPr>
          <p:cNvPr id="8200" name="Text Box 14">
            <a:extLst>
              <a:ext uri="{FF2B5EF4-FFF2-40B4-BE49-F238E27FC236}">
                <a16:creationId xmlns:a16="http://schemas.microsoft.com/office/drawing/2014/main" id="{0BC55CEE-579F-43C4-844B-39B1E551D493}"/>
              </a:ext>
            </a:extLst>
          </p:cNvPr>
          <p:cNvSpPr txBox="1">
            <a:spLocks noChangeArrowheads="1"/>
          </p:cNvSpPr>
          <p:nvPr/>
        </p:nvSpPr>
        <p:spPr bwMode="auto">
          <a:xfrm>
            <a:off x="1752600" y="1787525"/>
            <a:ext cx="2209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b="1" u="sng">
                <a:solidFill>
                  <a:srgbClr val="385723"/>
                </a:solidFill>
                <a:latin typeface="Times New Roman" panose="02020603050405020304" pitchFamily="18" charset="0"/>
              </a:rPr>
              <a:t>Luyện đọc</a:t>
            </a:r>
          </a:p>
        </p:txBody>
      </p:sp>
      <p:sp>
        <p:nvSpPr>
          <p:cNvPr id="8201" name="Line 15">
            <a:extLst>
              <a:ext uri="{FF2B5EF4-FFF2-40B4-BE49-F238E27FC236}">
                <a16:creationId xmlns:a16="http://schemas.microsoft.com/office/drawing/2014/main" id="{191656C2-458C-4518-94EC-14A24BE10829}"/>
              </a:ext>
            </a:extLst>
          </p:cNvPr>
          <p:cNvSpPr>
            <a:spLocks noChangeShapeType="1"/>
          </p:cNvSpPr>
          <p:nvPr/>
        </p:nvSpPr>
        <p:spPr bwMode="auto">
          <a:xfrm>
            <a:off x="4419600" y="2182813"/>
            <a:ext cx="0" cy="2765425"/>
          </a:xfrm>
          <a:prstGeom prst="line">
            <a:avLst/>
          </a:prstGeom>
          <a:noFill/>
          <a:ln w="28575">
            <a:solidFill>
              <a:srgbClr val="1A0597"/>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02" name="Text Box 31">
            <a:extLst>
              <a:ext uri="{FF2B5EF4-FFF2-40B4-BE49-F238E27FC236}">
                <a16:creationId xmlns:a16="http://schemas.microsoft.com/office/drawing/2014/main" id="{CFE64980-B738-4FA4-8AA9-7E6BEC73C4F2}"/>
              </a:ext>
            </a:extLst>
          </p:cNvPr>
          <p:cNvSpPr txBox="1">
            <a:spLocks noChangeArrowheads="1"/>
          </p:cNvSpPr>
          <p:nvPr/>
        </p:nvSpPr>
        <p:spPr bwMode="auto">
          <a:xfrm>
            <a:off x="5867400" y="1762125"/>
            <a:ext cx="38877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b="1">
                <a:solidFill>
                  <a:srgbClr val="385723"/>
                </a:solidFill>
                <a:latin typeface="Times New Roman" panose="02020603050405020304" pitchFamily="18" charset="0"/>
              </a:rPr>
              <a:t>       </a:t>
            </a:r>
            <a:r>
              <a:rPr lang="en-US" altLang="en-US" b="1" u="sng">
                <a:solidFill>
                  <a:srgbClr val="385723"/>
                </a:solidFill>
                <a:latin typeface="Times New Roman" panose="02020603050405020304" pitchFamily="18" charset="0"/>
              </a:rPr>
              <a:t>Tìm</a:t>
            </a:r>
            <a:r>
              <a:rPr lang="vi-VN" altLang="en-US" b="1" u="sng">
                <a:solidFill>
                  <a:srgbClr val="385723"/>
                </a:solidFill>
                <a:latin typeface="Times New Roman" panose="02020603050405020304" pitchFamily="18" charset="0"/>
              </a:rPr>
              <a:t> </a:t>
            </a:r>
            <a:r>
              <a:rPr lang="en-US" altLang="en-US" b="1" u="sng">
                <a:solidFill>
                  <a:srgbClr val="385723"/>
                </a:solidFill>
                <a:latin typeface="Times New Roman" panose="02020603050405020304" pitchFamily="18" charset="0"/>
              </a:rPr>
              <a:t>hiểu bài</a:t>
            </a:r>
          </a:p>
        </p:txBody>
      </p:sp>
      <p:sp>
        <p:nvSpPr>
          <p:cNvPr id="8208" name="Text Box 8">
            <a:hlinkClick r:id="rId4" action="ppaction://hlinksldjump"/>
            <a:extLst>
              <a:ext uri="{FF2B5EF4-FFF2-40B4-BE49-F238E27FC236}">
                <a16:creationId xmlns:a16="http://schemas.microsoft.com/office/drawing/2014/main" id="{83441ACD-B2AD-4CC1-8B53-7B7C4624862A}"/>
              </a:ext>
            </a:extLst>
          </p:cNvPr>
          <p:cNvSpPr txBox="1">
            <a:spLocks noChangeArrowheads="1"/>
          </p:cNvSpPr>
          <p:nvPr/>
        </p:nvSpPr>
        <p:spPr bwMode="auto">
          <a:xfrm>
            <a:off x="4762500" y="2327275"/>
            <a:ext cx="66675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50000"/>
              </a:spcBef>
              <a:buFontTx/>
              <a:buNone/>
            </a:pPr>
            <a:r>
              <a:rPr lang="en-US" altLang="en-US" sz="2600" b="1" dirty="0">
                <a:latin typeface="Times New Roman" panose="02020603050405020304" pitchFamily="18" charset="0"/>
                <a:cs typeface="Times New Roman" panose="02020603050405020304" pitchFamily="18" charset="0"/>
              </a:rPr>
              <a:t>        : </a:t>
            </a:r>
            <a:r>
              <a:rPr lang="en-US" altLang="en-US" sz="2600" b="1" dirty="0" err="1">
                <a:latin typeface="Times New Roman" panose="02020603050405020304" pitchFamily="18" charset="0"/>
                <a:cs typeface="Times New Roman" panose="02020603050405020304" pitchFamily="18" charset="0"/>
              </a:rPr>
              <a:t>loài</a:t>
            </a:r>
            <a:r>
              <a:rPr lang="en-US" altLang="en-US" sz="2600" b="1" dirty="0">
                <a:latin typeface="Times New Roman" panose="02020603050405020304" pitchFamily="18" charset="0"/>
                <a:cs typeface="Times New Roman" panose="02020603050405020304" pitchFamily="18" charset="0"/>
              </a:rPr>
              <a:t> </a:t>
            </a:r>
            <a:r>
              <a:rPr lang="en-US" altLang="en-US" sz="2600" b="1" dirty="0" err="1">
                <a:latin typeface="Times New Roman" panose="02020603050405020304" pitchFamily="18" charset="0"/>
                <a:cs typeface="Times New Roman" panose="02020603050405020304" pitchFamily="18" charset="0"/>
              </a:rPr>
              <a:t>chim</a:t>
            </a:r>
            <a:r>
              <a:rPr lang="en-US" altLang="en-US" sz="2600" b="1" dirty="0">
                <a:latin typeface="Times New Roman" panose="02020603050405020304" pitchFamily="18" charset="0"/>
                <a:cs typeface="Times New Roman" panose="02020603050405020304" pitchFamily="18" charset="0"/>
              </a:rPr>
              <a:t> </a:t>
            </a:r>
            <a:r>
              <a:rPr lang="en-US" altLang="en-US" sz="2600" b="1" dirty="0" err="1">
                <a:latin typeface="Times New Roman" panose="02020603050405020304" pitchFamily="18" charset="0"/>
                <a:cs typeface="Times New Roman" panose="02020603050405020304" pitchFamily="18" charset="0"/>
              </a:rPr>
              <a:t>lớn</a:t>
            </a:r>
            <a:r>
              <a:rPr lang="en-US" altLang="en-US" sz="2600" b="1" dirty="0">
                <a:latin typeface="Times New Roman" panose="02020603050405020304" pitchFamily="18" charset="0"/>
                <a:cs typeface="Times New Roman" panose="02020603050405020304" pitchFamily="18" charset="0"/>
              </a:rPr>
              <a:t>, </a:t>
            </a:r>
            <a:r>
              <a:rPr lang="en-US" altLang="en-US" sz="2600" b="1" dirty="0" err="1">
                <a:latin typeface="Times New Roman" panose="02020603050405020304" pitchFamily="18" charset="0"/>
                <a:cs typeface="Times New Roman" panose="02020603050405020304" pitchFamily="18" charset="0"/>
              </a:rPr>
              <a:t>cổ</a:t>
            </a:r>
            <a:r>
              <a:rPr lang="en-US" altLang="en-US" sz="2600" b="1" dirty="0">
                <a:latin typeface="Times New Roman" panose="02020603050405020304" pitchFamily="18" charset="0"/>
                <a:cs typeface="Times New Roman" panose="02020603050405020304" pitchFamily="18" charset="0"/>
              </a:rPr>
              <a:t> </a:t>
            </a:r>
            <a:r>
              <a:rPr lang="en-US" altLang="en-US" sz="2600" b="1" dirty="0" err="1">
                <a:latin typeface="Times New Roman" panose="02020603050405020304" pitchFamily="18" charset="0"/>
                <a:cs typeface="Times New Roman" panose="02020603050405020304" pitchFamily="18" charset="0"/>
              </a:rPr>
              <a:t>và</a:t>
            </a:r>
            <a:r>
              <a:rPr lang="en-US" altLang="en-US" sz="2600" b="1" dirty="0">
                <a:latin typeface="Times New Roman" panose="02020603050405020304" pitchFamily="18" charset="0"/>
                <a:cs typeface="Times New Roman" panose="02020603050405020304" pitchFamily="18" charset="0"/>
              </a:rPr>
              <a:t> </a:t>
            </a:r>
            <a:r>
              <a:rPr lang="en-US" altLang="en-US" sz="2600" b="1" dirty="0" err="1">
                <a:latin typeface="Times New Roman" panose="02020603050405020304" pitchFamily="18" charset="0"/>
                <a:cs typeface="Times New Roman" panose="02020603050405020304" pitchFamily="18" charset="0"/>
              </a:rPr>
              <a:t>mỏ</a:t>
            </a:r>
            <a:r>
              <a:rPr lang="en-US" altLang="en-US" sz="2600" b="1" dirty="0">
                <a:latin typeface="Times New Roman" panose="02020603050405020304" pitchFamily="18" charset="0"/>
                <a:cs typeface="Times New Roman" panose="02020603050405020304" pitchFamily="18" charset="0"/>
              </a:rPr>
              <a:t> </a:t>
            </a:r>
            <a:r>
              <a:rPr lang="en-US" altLang="en-US" sz="2600" b="1" dirty="0" err="1">
                <a:latin typeface="Times New Roman" panose="02020603050405020304" pitchFamily="18" charset="0"/>
                <a:cs typeface="Times New Roman" panose="02020603050405020304" pitchFamily="18" charset="0"/>
              </a:rPr>
              <a:t>dài</a:t>
            </a:r>
            <a:r>
              <a:rPr lang="en-US" altLang="en-US" sz="2600" b="1" dirty="0">
                <a:latin typeface="Times New Roman" panose="02020603050405020304" pitchFamily="18" charset="0"/>
                <a:cs typeface="Times New Roman" panose="02020603050405020304" pitchFamily="18" charset="0"/>
              </a:rPr>
              <a:t>, </a:t>
            </a:r>
            <a:r>
              <a:rPr lang="en-US" altLang="en-US" sz="2600" b="1" dirty="0" err="1">
                <a:latin typeface="Times New Roman" panose="02020603050405020304" pitchFamily="18" charset="0"/>
                <a:cs typeface="Times New Roman" panose="02020603050405020304" pitchFamily="18" charset="0"/>
              </a:rPr>
              <a:t>chân</a:t>
            </a:r>
            <a:r>
              <a:rPr lang="en-US" altLang="en-US" sz="2600" b="1" dirty="0">
                <a:latin typeface="Times New Roman" panose="02020603050405020304" pitchFamily="18" charset="0"/>
                <a:cs typeface="Times New Roman" panose="02020603050405020304" pitchFamily="18" charset="0"/>
              </a:rPr>
              <a:t> </a:t>
            </a:r>
            <a:r>
              <a:rPr lang="en-US" altLang="en-US" sz="2600" b="1" dirty="0" err="1">
                <a:latin typeface="Times New Roman" panose="02020603050405020304" pitchFamily="18" charset="0"/>
                <a:cs typeface="Times New Roman" panose="02020603050405020304" pitchFamily="18" charset="0"/>
              </a:rPr>
              <a:t>cao</a:t>
            </a:r>
            <a:r>
              <a:rPr lang="en-US" altLang="en-US" sz="2600" b="1" dirty="0">
                <a:latin typeface="Times New Roman" panose="02020603050405020304" pitchFamily="18" charset="0"/>
                <a:cs typeface="Times New Roman" panose="02020603050405020304" pitchFamily="18" charset="0"/>
              </a:rPr>
              <a:t>, </a:t>
            </a:r>
            <a:r>
              <a:rPr lang="en-US" altLang="en-US" sz="2600" b="1" dirty="0" err="1">
                <a:latin typeface="Times New Roman" panose="02020603050405020304" pitchFamily="18" charset="0"/>
                <a:cs typeface="Times New Roman" panose="02020603050405020304" pitchFamily="18" charset="0"/>
              </a:rPr>
              <a:t>kêu</a:t>
            </a:r>
            <a:r>
              <a:rPr lang="en-US" altLang="en-US" sz="2600" b="1" dirty="0">
                <a:latin typeface="Times New Roman" panose="02020603050405020304" pitchFamily="18" charset="0"/>
                <a:cs typeface="Times New Roman" panose="02020603050405020304" pitchFamily="18" charset="0"/>
              </a:rPr>
              <a:t> </a:t>
            </a:r>
            <a:r>
              <a:rPr lang="en-US" altLang="en-US" sz="2600" b="1" dirty="0" err="1">
                <a:latin typeface="Times New Roman" panose="02020603050405020304" pitchFamily="18" charset="0"/>
                <a:cs typeface="Times New Roman" panose="02020603050405020304" pitchFamily="18" charset="0"/>
              </a:rPr>
              <a:t>rất</a:t>
            </a:r>
            <a:r>
              <a:rPr lang="en-US" altLang="en-US" sz="2600" b="1" dirty="0">
                <a:latin typeface="Times New Roman" panose="02020603050405020304" pitchFamily="18" charset="0"/>
                <a:cs typeface="Times New Roman" panose="02020603050405020304" pitchFamily="18" charset="0"/>
              </a:rPr>
              <a:t> to, </a:t>
            </a:r>
            <a:r>
              <a:rPr lang="en-US" altLang="en-US" sz="2600" b="1" dirty="0" err="1">
                <a:latin typeface="Times New Roman" panose="02020603050405020304" pitchFamily="18" charset="0"/>
                <a:cs typeface="Times New Roman" panose="02020603050405020304" pitchFamily="18" charset="0"/>
              </a:rPr>
              <a:t>sống</a:t>
            </a:r>
            <a:r>
              <a:rPr lang="en-US" altLang="en-US" sz="2600" b="1" dirty="0">
                <a:latin typeface="Times New Roman" panose="02020603050405020304" pitchFamily="18" charset="0"/>
                <a:cs typeface="Times New Roman" panose="02020603050405020304" pitchFamily="18" charset="0"/>
              </a:rPr>
              <a:t> ở </a:t>
            </a:r>
            <a:r>
              <a:rPr lang="en-US" altLang="en-US" sz="2600" b="1" dirty="0" err="1">
                <a:latin typeface="Times New Roman" panose="02020603050405020304" pitchFamily="18" charset="0"/>
                <a:cs typeface="Times New Roman" panose="02020603050405020304" pitchFamily="18" charset="0"/>
              </a:rPr>
              <a:t>phương</a:t>
            </a:r>
            <a:r>
              <a:rPr lang="en-US" altLang="en-US" sz="2600" b="1" dirty="0">
                <a:latin typeface="Times New Roman" panose="02020603050405020304" pitchFamily="18" charset="0"/>
                <a:cs typeface="Times New Roman" panose="02020603050405020304" pitchFamily="18" charset="0"/>
              </a:rPr>
              <a:t> </a:t>
            </a:r>
            <a:r>
              <a:rPr lang="en-US" altLang="en-US" sz="2600" b="1" dirty="0" err="1">
                <a:latin typeface="Times New Roman" panose="02020603050405020304" pitchFamily="18" charset="0"/>
                <a:cs typeface="Times New Roman" panose="02020603050405020304" pitchFamily="18" charset="0"/>
              </a:rPr>
              <a:t>bắc</a:t>
            </a:r>
            <a:r>
              <a:rPr lang="en-US" altLang="en-US" sz="2600" b="1" dirty="0">
                <a:latin typeface="Times New Roman" panose="02020603050405020304" pitchFamily="18" charset="0"/>
                <a:cs typeface="Times New Roman" panose="02020603050405020304" pitchFamily="18" charset="0"/>
              </a:rPr>
              <a:t>, </a:t>
            </a:r>
            <a:r>
              <a:rPr lang="en-US" altLang="en-US" sz="2600" b="1" dirty="0" err="1">
                <a:latin typeface="Times New Roman" panose="02020603050405020304" pitchFamily="18" charset="0"/>
                <a:cs typeface="Times New Roman" panose="02020603050405020304" pitchFamily="18" charset="0"/>
              </a:rPr>
              <a:t>mùa</a:t>
            </a:r>
            <a:r>
              <a:rPr lang="en-US" altLang="en-US" sz="2600" b="1" dirty="0">
                <a:latin typeface="Times New Roman" panose="02020603050405020304" pitchFamily="18" charset="0"/>
                <a:cs typeface="Times New Roman" panose="02020603050405020304" pitchFamily="18" charset="0"/>
              </a:rPr>
              <a:t> </a:t>
            </a:r>
            <a:r>
              <a:rPr lang="en-US" altLang="en-US" sz="2600" b="1" dirty="0" err="1">
                <a:latin typeface="Times New Roman" panose="02020603050405020304" pitchFamily="18" charset="0"/>
                <a:cs typeface="Times New Roman" panose="02020603050405020304" pitchFamily="18" charset="0"/>
              </a:rPr>
              <a:t>đông</a:t>
            </a:r>
            <a:r>
              <a:rPr lang="en-US" altLang="en-US" sz="2600" b="1" dirty="0">
                <a:latin typeface="Times New Roman" panose="02020603050405020304" pitchFamily="18" charset="0"/>
                <a:cs typeface="Times New Roman" panose="02020603050405020304" pitchFamily="18" charset="0"/>
              </a:rPr>
              <a:t> </a:t>
            </a:r>
            <a:r>
              <a:rPr lang="en-US" altLang="en-US" sz="2600" b="1" dirty="0" err="1">
                <a:latin typeface="Times New Roman" panose="02020603050405020304" pitchFamily="18" charset="0"/>
                <a:cs typeface="Times New Roman" panose="02020603050405020304" pitchFamily="18" charset="0"/>
              </a:rPr>
              <a:t>thường</a:t>
            </a:r>
            <a:r>
              <a:rPr lang="en-US" altLang="en-US" sz="2600" b="1" dirty="0">
                <a:latin typeface="Times New Roman" panose="02020603050405020304" pitchFamily="18" charset="0"/>
                <a:cs typeface="Times New Roman" panose="02020603050405020304" pitchFamily="18" charset="0"/>
              </a:rPr>
              <a:t> bay </a:t>
            </a:r>
            <a:r>
              <a:rPr lang="en-US" altLang="en-US" sz="2600" b="1" dirty="0" err="1">
                <a:latin typeface="Times New Roman" panose="02020603050405020304" pitchFamily="18" charset="0"/>
                <a:cs typeface="Times New Roman" panose="02020603050405020304" pitchFamily="18" charset="0"/>
              </a:rPr>
              <a:t>về</a:t>
            </a:r>
            <a:r>
              <a:rPr lang="en-US" altLang="en-US" sz="2600" b="1" dirty="0">
                <a:latin typeface="Times New Roman" panose="02020603050405020304" pitchFamily="18" charset="0"/>
                <a:cs typeface="Times New Roman" panose="02020603050405020304" pitchFamily="18" charset="0"/>
              </a:rPr>
              <a:t> </a:t>
            </a:r>
            <a:r>
              <a:rPr lang="en-US" altLang="en-US" sz="2600" b="1" dirty="0" err="1">
                <a:latin typeface="Times New Roman" panose="02020603050405020304" pitchFamily="18" charset="0"/>
                <a:cs typeface="Times New Roman" panose="02020603050405020304" pitchFamily="18" charset="0"/>
              </a:rPr>
              <a:t>phương</a:t>
            </a:r>
            <a:r>
              <a:rPr lang="en-US" altLang="en-US" sz="2600" b="1" dirty="0">
                <a:latin typeface="Times New Roman" panose="02020603050405020304" pitchFamily="18" charset="0"/>
                <a:cs typeface="Times New Roman" panose="02020603050405020304" pitchFamily="18" charset="0"/>
              </a:rPr>
              <a:t> </a:t>
            </a:r>
            <a:r>
              <a:rPr lang="en-US" altLang="en-US" sz="2600" b="1" dirty="0" err="1">
                <a:latin typeface="Times New Roman" panose="02020603050405020304" pitchFamily="18" charset="0"/>
                <a:cs typeface="Times New Roman" panose="02020603050405020304" pitchFamily="18" charset="0"/>
              </a:rPr>
              <a:t>nam</a:t>
            </a:r>
            <a:r>
              <a:rPr lang="en-US" altLang="en-US" sz="2600" b="1" dirty="0">
                <a:latin typeface="Times New Roman" panose="02020603050405020304" pitchFamily="18" charset="0"/>
                <a:cs typeface="Times New Roman" panose="02020603050405020304" pitchFamily="18" charset="0"/>
              </a:rPr>
              <a:t> </a:t>
            </a:r>
            <a:r>
              <a:rPr lang="en-US" altLang="en-US" sz="2600" b="1" dirty="0" err="1">
                <a:latin typeface="Times New Roman" panose="02020603050405020304" pitchFamily="18" charset="0"/>
                <a:cs typeface="Times New Roman" panose="02020603050405020304" pitchFamily="18" charset="0"/>
              </a:rPr>
              <a:t>tránh</a:t>
            </a:r>
            <a:r>
              <a:rPr lang="en-US" altLang="en-US" sz="2600" b="1" dirty="0">
                <a:latin typeface="Times New Roman" panose="02020603050405020304" pitchFamily="18" charset="0"/>
                <a:cs typeface="Times New Roman" panose="02020603050405020304" pitchFamily="18" charset="0"/>
              </a:rPr>
              <a:t> </a:t>
            </a:r>
            <a:r>
              <a:rPr lang="en-US" altLang="en-US" sz="2600" b="1" dirty="0" err="1">
                <a:latin typeface="Times New Roman" panose="02020603050405020304" pitchFamily="18" charset="0"/>
                <a:cs typeface="Times New Roman" panose="02020603050405020304" pitchFamily="18" charset="0"/>
              </a:rPr>
              <a:t>rét</a:t>
            </a:r>
            <a:r>
              <a:rPr lang="en-US" altLang="en-US" sz="2600" b="1" dirty="0">
                <a:latin typeface="Times New Roman" panose="02020603050405020304" pitchFamily="18" charset="0"/>
                <a:cs typeface="Times New Roman" panose="02020603050405020304" pitchFamily="18" charset="0"/>
              </a:rPr>
              <a:t>.   </a:t>
            </a:r>
            <a:endParaRPr lang="en-US" altLang="en-US" sz="2600" b="1" dirty="0">
              <a:latin typeface="Times New Roman" panose="02020603050405020304" pitchFamily="18" charset="0"/>
            </a:endParaRPr>
          </a:p>
        </p:txBody>
      </p:sp>
      <p:pic>
        <p:nvPicPr>
          <p:cNvPr id="8211" name="Picture 21" descr="Sếu Mỹ – Wikipedia tiếng Việt">
            <a:extLst>
              <a:ext uri="{FF2B5EF4-FFF2-40B4-BE49-F238E27FC236}">
                <a16:creationId xmlns:a16="http://schemas.microsoft.com/office/drawing/2014/main" id="{2EFB999E-F41A-41C0-9BC4-F8564FBC35D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220" t="9644" r="-220" b="-3268"/>
          <a:stretch>
            <a:fillRect/>
          </a:stretch>
        </p:blipFill>
        <p:spPr bwMode="auto">
          <a:xfrm>
            <a:off x="7010400" y="3565525"/>
            <a:ext cx="2276475" cy="293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9" name="Picture 19" descr="Sếu chỉ còn trong chuyện kể và bài học “thuận thiên” (kỳ cuối) - Báo Công  an Nhân dân điện tử">
            <a:extLst>
              <a:ext uri="{FF2B5EF4-FFF2-40B4-BE49-F238E27FC236}">
                <a16:creationId xmlns:a16="http://schemas.microsoft.com/office/drawing/2014/main" id="{10BBAB9F-B16A-415E-B99E-C76AEE7920C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10200" y="3660775"/>
            <a:ext cx="5715000" cy="262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 Box 10"/>
          <p:cNvSpPr txBox="1">
            <a:spLocks noChangeArrowheads="1"/>
          </p:cNvSpPr>
          <p:nvPr/>
        </p:nvSpPr>
        <p:spPr bwMode="auto">
          <a:xfrm>
            <a:off x="1524000" y="2366963"/>
            <a:ext cx="260090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sz="4000"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Lùi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dần</a:t>
            </a:r>
            <a:endParaRPr lang="en-US" b="1" dirty="0">
              <a:latin typeface="Times New Roman" panose="02020603050405020304" pitchFamily="18" charset="0"/>
              <a:cs typeface="Times New Roman" panose="02020603050405020304" pitchFamily="18" charset="0"/>
            </a:endParaRPr>
          </a:p>
        </p:txBody>
      </p:sp>
      <p:sp>
        <p:nvSpPr>
          <p:cNvPr id="23" name="Text Box 12"/>
          <p:cNvSpPr txBox="1">
            <a:spLocks noChangeArrowheads="1"/>
          </p:cNvSpPr>
          <p:nvPr/>
        </p:nvSpPr>
        <p:spPr bwMode="auto">
          <a:xfrm>
            <a:off x="1550575" y="3059330"/>
            <a:ext cx="221212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sz="4000"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Lộ</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rõ</a:t>
            </a:r>
            <a:endParaRPr lang="en-US" b="1" dirty="0">
              <a:latin typeface="Times New Roman" panose="02020603050405020304" pitchFamily="18" charset="0"/>
              <a:cs typeface="Times New Roman" panose="02020603050405020304" pitchFamily="18" charset="0"/>
            </a:endParaRPr>
          </a:p>
        </p:txBody>
      </p:sp>
      <p:sp>
        <p:nvSpPr>
          <p:cNvPr id="24" name="Text Box 12"/>
          <p:cNvSpPr txBox="1">
            <a:spLocks noChangeArrowheads="1"/>
          </p:cNvSpPr>
          <p:nvPr/>
        </p:nvSpPr>
        <p:spPr bwMode="auto">
          <a:xfrm>
            <a:off x="1509967" y="3731428"/>
            <a:ext cx="255245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sz="4000"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Sôi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nổi</a:t>
            </a:r>
            <a:endParaRPr lang="en-US" b="1" dirty="0">
              <a:latin typeface="Times New Roman" panose="02020603050405020304" pitchFamily="18" charset="0"/>
              <a:cs typeface="Times New Roman" panose="02020603050405020304" pitchFamily="18" charset="0"/>
            </a:endParaRPr>
          </a:p>
        </p:txBody>
      </p:sp>
      <p:sp>
        <p:nvSpPr>
          <p:cNvPr id="25" name="Text Box 12"/>
          <p:cNvSpPr txBox="1">
            <a:spLocks noChangeArrowheads="1"/>
          </p:cNvSpPr>
          <p:nvPr/>
        </p:nvSpPr>
        <p:spPr bwMode="auto">
          <a:xfrm>
            <a:off x="1474444" y="4459583"/>
            <a:ext cx="255245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sz="4000"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Lễ</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phép</a:t>
            </a:r>
            <a:endParaRPr lang="en-US" b="1" dirty="0">
              <a:latin typeface="Times New Roman" panose="02020603050405020304" pitchFamily="18" charset="0"/>
              <a:cs typeface="Times New Roman" panose="02020603050405020304" pitchFamily="18" charset="0"/>
            </a:endParaRPr>
          </a:p>
        </p:txBody>
      </p:sp>
    </p:spTree>
    <p:custDataLst>
      <p:tags r:id="rId1"/>
    </p:custDataLst>
  </p:cSld>
  <p:clrMapOvr>
    <a:masterClrMapping/>
  </p:clrMapOvr>
  <p:transition spd="slow">
    <p:cover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197"/>
                                        </p:tgtEl>
                                        <p:attrNameLst>
                                          <p:attrName>style.visibility</p:attrName>
                                        </p:attrNameLst>
                                      </p:cBhvr>
                                      <p:to>
                                        <p:strVal val="visible"/>
                                      </p:to>
                                    </p:set>
                                    <p:animEffect transition="in" filter="barn(inVertical)">
                                      <p:cBhvr>
                                        <p:cTn id="7" dur="500"/>
                                        <p:tgtEl>
                                          <p:spTgt spid="819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8208"/>
                                        </p:tgtEl>
                                        <p:attrNameLst>
                                          <p:attrName>style.visibility</p:attrName>
                                        </p:attrNameLst>
                                      </p:cBhvr>
                                      <p:to>
                                        <p:strVal val="visible"/>
                                      </p:to>
                                    </p:set>
                                    <p:animEffect transition="in" filter="circle(in)">
                                      <p:cBhvr>
                                        <p:cTn id="12" dur="2000"/>
                                        <p:tgtEl>
                                          <p:spTgt spid="820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nodeType="clickEffect">
                                  <p:stCondLst>
                                    <p:cond delay="0"/>
                                  </p:stCondLst>
                                  <p:childTnLst>
                                    <p:set>
                                      <p:cBhvr>
                                        <p:cTn id="16" dur="1" fill="hold">
                                          <p:stCondLst>
                                            <p:cond delay="0"/>
                                          </p:stCondLst>
                                        </p:cTn>
                                        <p:tgtEl>
                                          <p:spTgt spid="8211"/>
                                        </p:tgtEl>
                                        <p:attrNameLst>
                                          <p:attrName>style.visibility</p:attrName>
                                        </p:attrNameLst>
                                      </p:cBhvr>
                                      <p:to>
                                        <p:strVal val="visible"/>
                                      </p:to>
                                    </p:set>
                                    <p:animEffect transition="in" filter="wipe(down)">
                                      <p:cBhvr>
                                        <p:cTn id="17" dur="500"/>
                                        <p:tgtEl>
                                          <p:spTgt spid="821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2" presetClass="exit" presetSubtype="0" fill="hold" nodeType="clickEffect">
                                  <p:stCondLst>
                                    <p:cond delay="0"/>
                                  </p:stCondLst>
                                  <p:childTnLst>
                                    <p:animEffect transition="out" filter="fade">
                                      <p:cBhvr>
                                        <p:cTn id="21" dur="1000"/>
                                        <p:tgtEl>
                                          <p:spTgt spid="8211"/>
                                        </p:tgtEl>
                                      </p:cBhvr>
                                    </p:animEffect>
                                    <p:anim calcmode="lin" valueType="num">
                                      <p:cBhvr>
                                        <p:cTn id="22" dur="1000"/>
                                        <p:tgtEl>
                                          <p:spTgt spid="8211"/>
                                        </p:tgtEl>
                                        <p:attrNameLst>
                                          <p:attrName>ppt_x</p:attrName>
                                        </p:attrNameLst>
                                      </p:cBhvr>
                                      <p:tavLst>
                                        <p:tav tm="0">
                                          <p:val>
                                            <p:strVal val="ppt_x"/>
                                          </p:val>
                                        </p:tav>
                                        <p:tav tm="100000">
                                          <p:val>
                                            <p:strVal val="ppt_x"/>
                                          </p:val>
                                        </p:tav>
                                      </p:tavLst>
                                    </p:anim>
                                    <p:anim calcmode="lin" valueType="num">
                                      <p:cBhvr>
                                        <p:cTn id="23" dur="1000"/>
                                        <p:tgtEl>
                                          <p:spTgt spid="8211"/>
                                        </p:tgtEl>
                                        <p:attrNameLst>
                                          <p:attrName>ppt_y</p:attrName>
                                        </p:attrNameLst>
                                      </p:cBhvr>
                                      <p:tavLst>
                                        <p:tav tm="0">
                                          <p:val>
                                            <p:strVal val="ppt_y"/>
                                          </p:val>
                                        </p:tav>
                                        <p:tav tm="100000">
                                          <p:val>
                                            <p:strVal val="ppt_y+.1"/>
                                          </p:val>
                                        </p:tav>
                                      </p:tavLst>
                                    </p:anim>
                                    <p:set>
                                      <p:cBhvr>
                                        <p:cTn id="24" dur="1" fill="hold">
                                          <p:stCondLst>
                                            <p:cond delay="999"/>
                                          </p:stCondLst>
                                        </p:cTn>
                                        <p:tgtEl>
                                          <p:spTgt spid="8211"/>
                                        </p:tgtEl>
                                        <p:attrNameLst>
                                          <p:attrName>style.visibility</p:attrName>
                                        </p:attrNameLst>
                                      </p:cBhvr>
                                      <p:to>
                                        <p:strVal val="hidden"/>
                                      </p:to>
                                    </p:set>
                                  </p:childTnLst>
                                </p:cTn>
                              </p:par>
                              <p:par>
                                <p:cTn id="25" presetID="10" presetClass="entr" presetSubtype="0" fill="hold" nodeType="withEffect">
                                  <p:stCondLst>
                                    <p:cond delay="0"/>
                                  </p:stCondLst>
                                  <p:childTnLst>
                                    <p:set>
                                      <p:cBhvr>
                                        <p:cTn id="26" dur="1" fill="hold">
                                          <p:stCondLst>
                                            <p:cond delay="0"/>
                                          </p:stCondLst>
                                        </p:cTn>
                                        <p:tgtEl>
                                          <p:spTgt spid="8209"/>
                                        </p:tgtEl>
                                        <p:attrNameLst>
                                          <p:attrName>style.visibility</p:attrName>
                                        </p:attrNameLst>
                                      </p:cBhvr>
                                      <p:to>
                                        <p:strVal val="visible"/>
                                      </p:to>
                                    </p:set>
                                    <p:animEffect transition="in" filter="fade">
                                      <p:cBhvr>
                                        <p:cTn id="27" dur="500"/>
                                        <p:tgtEl>
                                          <p:spTgt spid="82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7" grpId="0"/>
      <p:bldP spid="8208"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9219" name="Rectangle 3">
            <a:extLst>
              <a:ext uri="{FF2B5EF4-FFF2-40B4-BE49-F238E27FC236}">
                <a16:creationId xmlns:a16="http://schemas.microsoft.com/office/drawing/2014/main" id="{B4B973DA-C4AC-4885-8A20-CB4246E8A200}"/>
              </a:ext>
            </a:extLst>
          </p:cNvPr>
          <p:cNvSpPr>
            <a:spLocks noChangeArrowheads="1"/>
          </p:cNvSpPr>
          <p:nvPr/>
        </p:nvSpPr>
        <p:spPr bwMode="auto">
          <a:xfrm>
            <a:off x="2417763" y="1997075"/>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800">
              <a:solidFill>
                <a:srgbClr val="000000"/>
              </a:solidFill>
              <a:latin typeface="Arial" panose="020B0604020202020204" pitchFamily="34" charset="0"/>
              <a:cs typeface="Arial" panose="020B0604020202020204" pitchFamily="34" charset="0"/>
            </a:endParaRPr>
          </a:p>
        </p:txBody>
      </p:sp>
      <p:sp>
        <p:nvSpPr>
          <p:cNvPr id="9220" name="Rectangle 4">
            <a:extLst>
              <a:ext uri="{FF2B5EF4-FFF2-40B4-BE49-F238E27FC236}">
                <a16:creationId xmlns:a16="http://schemas.microsoft.com/office/drawing/2014/main" id="{435A74C4-03A1-48F4-8EBA-ECF938AB5DA1}"/>
              </a:ext>
            </a:extLst>
          </p:cNvPr>
          <p:cNvSpPr>
            <a:spLocks noChangeArrowheads="1"/>
          </p:cNvSpPr>
          <p:nvPr/>
        </p:nvSpPr>
        <p:spPr bwMode="auto">
          <a:xfrm>
            <a:off x="2417763" y="1997075"/>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800">
              <a:solidFill>
                <a:srgbClr val="000000"/>
              </a:solidFill>
              <a:latin typeface="Arial" panose="020B0604020202020204" pitchFamily="34" charset="0"/>
              <a:cs typeface="Arial" panose="020B0604020202020204" pitchFamily="34" charset="0"/>
            </a:endParaRPr>
          </a:p>
        </p:txBody>
      </p:sp>
      <p:sp>
        <p:nvSpPr>
          <p:cNvPr id="9221" name="Text Box 8">
            <a:hlinkClick r:id="rId4" action="ppaction://hlinksldjump"/>
            <a:extLst>
              <a:ext uri="{FF2B5EF4-FFF2-40B4-BE49-F238E27FC236}">
                <a16:creationId xmlns:a16="http://schemas.microsoft.com/office/drawing/2014/main" id="{6C61EC13-7821-4AF2-AB36-C3B4B2E39FAC}"/>
              </a:ext>
            </a:extLst>
          </p:cNvPr>
          <p:cNvSpPr txBox="1">
            <a:spLocks noChangeArrowheads="1"/>
          </p:cNvSpPr>
          <p:nvPr/>
        </p:nvSpPr>
        <p:spPr bwMode="auto">
          <a:xfrm>
            <a:off x="4572000" y="2435225"/>
            <a:ext cx="1295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Sếu</a:t>
            </a:r>
            <a:r>
              <a:rPr lang="en-US" altLang="en-US" b="1" dirty="0">
                <a:latin typeface="Times New Roman" panose="02020603050405020304" pitchFamily="18" charset="0"/>
                <a:cs typeface="Times New Roman" panose="02020603050405020304" pitchFamily="18" charset="0"/>
              </a:rPr>
              <a:t> </a:t>
            </a:r>
            <a:r>
              <a:rPr lang="en-US" altLang="en-US" b="1" dirty="0">
                <a:latin typeface="Times New Roman" panose="02020603050405020304" pitchFamily="18" charset="0"/>
              </a:rPr>
              <a:t>  </a:t>
            </a:r>
          </a:p>
        </p:txBody>
      </p:sp>
      <p:sp>
        <p:nvSpPr>
          <p:cNvPr id="9222" name="Line 15">
            <a:extLst>
              <a:ext uri="{FF2B5EF4-FFF2-40B4-BE49-F238E27FC236}">
                <a16:creationId xmlns:a16="http://schemas.microsoft.com/office/drawing/2014/main" id="{9C53F8B0-A573-40DD-AB9E-942CBC7AFF74}"/>
              </a:ext>
            </a:extLst>
          </p:cNvPr>
          <p:cNvSpPr>
            <a:spLocks noChangeShapeType="1"/>
          </p:cNvSpPr>
          <p:nvPr/>
        </p:nvSpPr>
        <p:spPr bwMode="auto">
          <a:xfrm>
            <a:off x="4419600" y="2182813"/>
            <a:ext cx="0" cy="2765425"/>
          </a:xfrm>
          <a:prstGeom prst="line">
            <a:avLst/>
          </a:prstGeom>
          <a:noFill/>
          <a:ln w="28575">
            <a:solidFill>
              <a:srgbClr val="1A0597"/>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27" name="Text Box 8">
            <a:hlinkClick r:id="rId4" action="ppaction://hlinksldjump"/>
            <a:extLst>
              <a:ext uri="{FF2B5EF4-FFF2-40B4-BE49-F238E27FC236}">
                <a16:creationId xmlns:a16="http://schemas.microsoft.com/office/drawing/2014/main" id="{5FDC0B8D-F833-4CD3-9E50-FEB875FE9815}"/>
              </a:ext>
            </a:extLst>
          </p:cNvPr>
          <p:cNvSpPr txBox="1">
            <a:spLocks noChangeArrowheads="1"/>
          </p:cNvSpPr>
          <p:nvPr/>
        </p:nvSpPr>
        <p:spPr bwMode="auto">
          <a:xfrm>
            <a:off x="4567238" y="2995613"/>
            <a:ext cx="1295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b="1">
                <a:latin typeface="Times New Roman" panose="02020603050405020304" pitchFamily="18" charset="0"/>
                <a:cs typeface="Times New Roman" panose="02020603050405020304" pitchFamily="18" charset="0"/>
              </a:rPr>
              <a:t>- U sầu </a:t>
            </a:r>
            <a:r>
              <a:rPr lang="en-US" altLang="en-US" b="1">
                <a:latin typeface="Times New Roman" panose="02020603050405020304" pitchFamily="18" charset="0"/>
              </a:rPr>
              <a:t>  </a:t>
            </a:r>
          </a:p>
        </p:txBody>
      </p:sp>
      <p:sp>
        <p:nvSpPr>
          <p:cNvPr id="9233" name="Text Box 8">
            <a:hlinkClick r:id="rId4" action="ppaction://hlinksldjump"/>
            <a:extLst>
              <a:ext uri="{FF2B5EF4-FFF2-40B4-BE49-F238E27FC236}">
                <a16:creationId xmlns:a16="http://schemas.microsoft.com/office/drawing/2014/main" id="{53B3E8D0-CB8E-42EB-8B68-50CCD62BE9B6}"/>
              </a:ext>
            </a:extLst>
          </p:cNvPr>
          <p:cNvSpPr txBox="1">
            <a:spLocks noChangeArrowheads="1"/>
          </p:cNvSpPr>
          <p:nvPr/>
        </p:nvSpPr>
        <p:spPr bwMode="auto">
          <a:xfrm>
            <a:off x="5638800" y="2995613"/>
            <a:ext cx="1828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b="1">
                <a:latin typeface="Times New Roman" panose="02020603050405020304" pitchFamily="18" charset="0"/>
                <a:cs typeface="Times New Roman" panose="02020603050405020304" pitchFamily="18" charset="0"/>
              </a:rPr>
              <a:t>: buồn bã</a:t>
            </a:r>
            <a:endParaRPr lang="en-US" altLang="en-US" b="1">
              <a:latin typeface="Times New Roman" panose="02020603050405020304" pitchFamily="18" charset="0"/>
            </a:endParaRPr>
          </a:p>
        </p:txBody>
      </p:sp>
      <p:pic>
        <p:nvPicPr>
          <p:cNvPr id="9234" name="Picture 2" descr="Một chuyến về quê với văn tài Đỗ Chu">
            <a:extLst>
              <a:ext uri="{FF2B5EF4-FFF2-40B4-BE49-F238E27FC236}">
                <a16:creationId xmlns:a16="http://schemas.microsoft.com/office/drawing/2014/main" id="{63F5B3DF-409F-488C-9912-41BE0CE8197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t="3625" b="28531"/>
          <a:stretch>
            <a:fillRect/>
          </a:stretch>
        </p:blipFill>
        <p:spPr bwMode="auto">
          <a:xfrm>
            <a:off x="7299159" y="2315832"/>
            <a:ext cx="2667416" cy="2713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6" name="Text Box 14">
            <a:extLst>
              <a:ext uri="{FF2B5EF4-FFF2-40B4-BE49-F238E27FC236}">
                <a16:creationId xmlns:a16="http://schemas.microsoft.com/office/drawing/2014/main" id="{7CFDEF44-C8B0-4543-852D-0EAB00D8CD80}"/>
              </a:ext>
            </a:extLst>
          </p:cNvPr>
          <p:cNvSpPr txBox="1">
            <a:spLocks noChangeArrowheads="1"/>
          </p:cNvSpPr>
          <p:nvPr/>
        </p:nvSpPr>
        <p:spPr bwMode="auto">
          <a:xfrm>
            <a:off x="1752600" y="1787525"/>
            <a:ext cx="2209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b="1" u="sng">
                <a:solidFill>
                  <a:srgbClr val="385723"/>
                </a:solidFill>
                <a:latin typeface="Times New Roman" panose="02020603050405020304" pitchFamily="18" charset="0"/>
              </a:rPr>
              <a:t>Luyện đọc</a:t>
            </a:r>
          </a:p>
        </p:txBody>
      </p:sp>
      <p:sp>
        <p:nvSpPr>
          <p:cNvPr id="2" name="Text Box 31">
            <a:extLst>
              <a:ext uri="{FF2B5EF4-FFF2-40B4-BE49-F238E27FC236}">
                <a16:creationId xmlns:a16="http://schemas.microsoft.com/office/drawing/2014/main" id="{E4E62502-D1F1-4685-A6F3-5DED7AC62BE5}"/>
              </a:ext>
            </a:extLst>
          </p:cNvPr>
          <p:cNvSpPr txBox="1">
            <a:spLocks noChangeArrowheads="1"/>
          </p:cNvSpPr>
          <p:nvPr/>
        </p:nvSpPr>
        <p:spPr bwMode="auto">
          <a:xfrm>
            <a:off x="5867400" y="1762125"/>
            <a:ext cx="38877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b="1">
                <a:solidFill>
                  <a:srgbClr val="385723"/>
                </a:solidFill>
                <a:latin typeface="Times New Roman" panose="02020603050405020304" pitchFamily="18" charset="0"/>
              </a:rPr>
              <a:t>       </a:t>
            </a:r>
            <a:r>
              <a:rPr lang="en-US" altLang="en-US" b="1" u="sng">
                <a:solidFill>
                  <a:srgbClr val="385723"/>
                </a:solidFill>
                <a:latin typeface="Times New Roman" panose="02020603050405020304" pitchFamily="18" charset="0"/>
              </a:rPr>
              <a:t>Tìm</a:t>
            </a:r>
            <a:r>
              <a:rPr lang="vi-VN" altLang="en-US" b="1" u="sng">
                <a:solidFill>
                  <a:srgbClr val="385723"/>
                </a:solidFill>
                <a:latin typeface="Times New Roman" panose="02020603050405020304" pitchFamily="18" charset="0"/>
              </a:rPr>
              <a:t> </a:t>
            </a:r>
            <a:r>
              <a:rPr lang="en-US" altLang="en-US" b="1" u="sng">
                <a:solidFill>
                  <a:srgbClr val="385723"/>
                </a:solidFill>
                <a:latin typeface="Times New Roman" panose="02020603050405020304" pitchFamily="18" charset="0"/>
              </a:rPr>
              <a:t>hiểu bài</a:t>
            </a:r>
          </a:p>
        </p:txBody>
      </p:sp>
      <p:sp>
        <p:nvSpPr>
          <p:cNvPr id="20" name="Text Box 10"/>
          <p:cNvSpPr txBox="1">
            <a:spLocks noChangeArrowheads="1"/>
          </p:cNvSpPr>
          <p:nvPr/>
        </p:nvSpPr>
        <p:spPr bwMode="auto">
          <a:xfrm>
            <a:off x="1540042" y="2338403"/>
            <a:ext cx="260090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sz="4000"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Lùi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dần</a:t>
            </a:r>
            <a:endParaRPr lang="en-US" b="1" dirty="0">
              <a:latin typeface="Times New Roman" panose="02020603050405020304" pitchFamily="18" charset="0"/>
              <a:cs typeface="Times New Roman" panose="02020603050405020304" pitchFamily="18" charset="0"/>
            </a:endParaRPr>
          </a:p>
        </p:txBody>
      </p:sp>
      <p:sp>
        <p:nvSpPr>
          <p:cNvPr id="21" name="Text Box 12"/>
          <p:cNvSpPr txBox="1">
            <a:spLocks noChangeArrowheads="1"/>
          </p:cNvSpPr>
          <p:nvPr/>
        </p:nvSpPr>
        <p:spPr bwMode="auto">
          <a:xfrm>
            <a:off x="1566617" y="3030770"/>
            <a:ext cx="221212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sz="4000"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Lộ</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rõ</a:t>
            </a:r>
            <a:endParaRPr lang="en-US" b="1" dirty="0">
              <a:latin typeface="Times New Roman" panose="02020603050405020304" pitchFamily="18" charset="0"/>
              <a:cs typeface="Times New Roman" panose="02020603050405020304" pitchFamily="18" charset="0"/>
            </a:endParaRPr>
          </a:p>
        </p:txBody>
      </p:sp>
      <p:sp>
        <p:nvSpPr>
          <p:cNvPr id="22" name="Text Box 12"/>
          <p:cNvSpPr txBox="1">
            <a:spLocks noChangeArrowheads="1"/>
          </p:cNvSpPr>
          <p:nvPr/>
        </p:nvSpPr>
        <p:spPr bwMode="auto">
          <a:xfrm>
            <a:off x="1526009" y="3702868"/>
            <a:ext cx="255245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sz="4000"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Sôi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nổi</a:t>
            </a:r>
            <a:endParaRPr lang="en-US" b="1" dirty="0">
              <a:latin typeface="Times New Roman" panose="02020603050405020304" pitchFamily="18" charset="0"/>
              <a:cs typeface="Times New Roman" panose="02020603050405020304" pitchFamily="18" charset="0"/>
            </a:endParaRPr>
          </a:p>
        </p:txBody>
      </p:sp>
      <p:sp>
        <p:nvSpPr>
          <p:cNvPr id="23" name="Text Box 12"/>
          <p:cNvSpPr txBox="1">
            <a:spLocks noChangeArrowheads="1"/>
          </p:cNvSpPr>
          <p:nvPr/>
        </p:nvSpPr>
        <p:spPr bwMode="auto">
          <a:xfrm>
            <a:off x="1490486" y="4431023"/>
            <a:ext cx="255245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sz="4000"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Lễ</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phép</a:t>
            </a:r>
            <a:endParaRPr lang="en-US" b="1" dirty="0">
              <a:latin typeface="Times New Roman" panose="02020603050405020304" pitchFamily="18" charset="0"/>
              <a:cs typeface="Times New Roman" panose="02020603050405020304" pitchFamily="18" charset="0"/>
            </a:endParaRPr>
          </a:p>
        </p:txBody>
      </p:sp>
    </p:spTree>
    <p:custDataLst>
      <p:tags r:id="rId1"/>
    </p:custDataLst>
  </p:cSld>
  <p:clrMapOvr>
    <a:masterClrMapping/>
  </p:clrMapOvr>
  <p:transition spd="slow">
    <p:cover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227"/>
                                        </p:tgtEl>
                                        <p:attrNameLst>
                                          <p:attrName>style.visibility</p:attrName>
                                        </p:attrNameLst>
                                      </p:cBhvr>
                                      <p:to>
                                        <p:strVal val="visible"/>
                                      </p:to>
                                    </p:set>
                                    <p:animEffect transition="in" filter="barn(inVertical)">
                                      <p:cBhvr>
                                        <p:cTn id="7" dur="500"/>
                                        <p:tgtEl>
                                          <p:spTgt spid="922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9233"/>
                                        </p:tgtEl>
                                        <p:attrNameLst>
                                          <p:attrName>style.visibility</p:attrName>
                                        </p:attrNameLst>
                                      </p:cBhvr>
                                      <p:to>
                                        <p:strVal val="visible"/>
                                      </p:to>
                                    </p:set>
                                    <p:animEffect transition="in" filter="circle(in)">
                                      <p:cBhvr>
                                        <p:cTn id="12" dur="750"/>
                                        <p:tgtEl>
                                          <p:spTgt spid="9233"/>
                                        </p:tgtEl>
                                      </p:cBhvr>
                                    </p:animEffect>
                                  </p:childTnLst>
                                </p:cTn>
                              </p:par>
                              <p:par>
                                <p:cTn id="13" presetID="16" presetClass="entr" presetSubtype="21" fill="hold" nodeType="withEffect">
                                  <p:stCondLst>
                                    <p:cond delay="0"/>
                                  </p:stCondLst>
                                  <p:childTnLst>
                                    <p:set>
                                      <p:cBhvr>
                                        <p:cTn id="14" dur="1" fill="hold">
                                          <p:stCondLst>
                                            <p:cond delay="0"/>
                                          </p:stCondLst>
                                        </p:cTn>
                                        <p:tgtEl>
                                          <p:spTgt spid="9234"/>
                                        </p:tgtEl>
                                        <p:attrNameLst>
                                          <p:attrName>style.visibility</p:attrName>
                                        </p:attrNameLst>
                                      </p:cBhvr>
                                      <p:to>
                                        <p:strVal val="visible"/>
                                      </p:to>
                                    </p:set>
                                    <p:animEffect transition="in" filter="barn(inVertical)">
                                      <p:cBhvr>
                                        <p:cTn id="15" dur="500"/>
                                        <p:tgtEl>
                                          <p:spTgt spid="92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7" grpId="0"/>
      <p:bldP spid="9233"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0243" name="Rectangle 3">
            <a:extLst>
              <a:ext uri="{FF2B5EF4-FFF2-40B4-BE49-F238E27FC236}">
                <a16:creationId xmlns:a16="http://schemas.microsoft.com/office/drawing/2014/main" id="{7A0D1EBA-7640-4A3C-AA2E-7A4F19F973A7}"/>
              </a:ext>
            </a:extLst>
          </p:cNvPr>
          <p:cNvSpPr>
            <a:spLocks noChangeArrowheads="1"/>
          </p:cNvSpPr>
          <p:nvPr/>
        </p:nvSpPr>
        <p:spPr bwMode="auto">
          <a:xfrm>
            <a:off x="2417763" y="1997075"/>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800">
              <a:latin typeface="Arial" panose="020B0604020202020204" pitchFamily="34" charset="0"/>
              <a:cs typeface="Arial" panose="020B0604020202020204" pitchFamily="34" charset="0"/>
            </a:endParaRPr>
          </a:p>
        </p:txBody>
      </p:sp>
      <p:sp>
        <p:nvSpPr>
          <p:cNvPr id="10244" name="Rectangle 4">
            <a:extLst>
              <a:ext uri="{FF2B5EF4-FFF2-40B4-BE49-F238E27FC236}">
                <a16:creationId xmlns:a16="http://schemas.microsoft.com/office/drawing/2014/main" id="{3B25E6D9-AA2A-49DB-97E3-2C5692B51BF4}"/>
              </a:ext>
            </a:extLst>
          </p:cNvPr>
          <p:cNvSpPr>
            <a:spLocks noChangeArrowheads="1"/>
          </p:cNvSpPr>
          <p:nvPr/>
        </p:nvSpPr>
        <p:spPr bwMode="auto">
          <a:xfrm>
            <a:off x="2417763" y="1997075"/>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800">
              <a:latin typeface="Arial" panose="020B0604020202020204" pitchFamily="34" charset="0"/>
              <a:cs typeface="Arial" panose="020B0604020202020204" pitchFamily="34" charset="0"/>
            </a:endParaRPr>
          </a:p>
        </p:txBody>
      </p:sp>
      <p:sp>
        <p:nvSpPr>
          <p:cNvPr id="10245" name="Text Box 8">
            <a:hlinkClick r:id="rId4" action="ppaction://hlinksldjump"/>
            <a:extLst>
              <a:ext uri="{FF2B5EF4-FFF2-40B4-BE49-F238E27FC236}">
                <a16:creationId xmlns:a16="http://schemas.microsoft.com/office/drawing/2014/main" id="{B20A1BF2-FCC5-4DC4-9C98-C3B182C29062}"/>
              </a:ext>
            </a:extLst>
          </p:cNvPr>
          <p:cNvSpPr txBox="1">
            <a:spLocks noChangeArrowheads="1"/>
          </p:cNvSpPr>
          <p:nvPr/>
        </p:nvSpPr>
        <p:spPr bwMode="auto">
          <a:xfrm>
            <a:off x="4572000" y="2435225"/>
            <a:ext cx="1295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Sếu</a:t>
            </a:r>
            <a:r>
              <a:rPr lang="en-US" altLang="en-US" b="1" dirty="0">
                <a:latin typeface="Times New Roman" panose="02020603050405020304" pitchFamily="18" charset="0"/>
                <a:cs typeface="Times New Roman" panose="02020603050405020304" pitchFamily="18" charset="0"/>
              </a:rPr>
              <a:t> </a:t>
            </a:r>
            <a:r>
              <a:rPr lang="en-US" altLang="en-US" b="1" dirty="0">
                <a:latin typeface="Times New Roman" panose="02020603050405020304" pitchFamily="18" charset="0"/>
              </a:rPr>
              <a:t>  </a:t>
            </a:r>
          </a:p>
        </p:txBody>
      </p:sp>
      <p:sp>
        <p:nvSpPr>
          <p:cNvPr id="10246" name="Line 15">
            <a:extLst>
              <a:ext uri="{FF2B5EF4-FFF2-40B4-BE49-F238E27FC236}">
                <a16:creationId xmlns:a16="http://schemas.microsoft.com/office/drawing/2014/main" id="{713B3548-D56D-4248-8A3F-1F2BF8C1B42A}"/>
              </a:ext>
            </a:extLst>
          </p:cNvPr>
          <p:cNvSpPr>
            <a:spLocks noChangeShapeType="1"/>
          </p:cNvSpPr>
          <p:nvPr/>
        </p:nvSpPr>
        <p:spPr bwMode="auto">
          <a:xfrm>
            <a:off x="4419600" y="2286000"/>
            <a:ext cx="4763" cy="2084388"/>
          </a:xfrm>
          <a:prstGeom prst="line">
            <a:avLst/>
          </a:prstGeom>
          <a:noFill/>
          <a:ln w="28575">
            <a:solidFill>
              <a:srgbClr val="1A0597"/>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75" name="Text Box 8">
            <a:hlinkClick r:id="rId4" action="ppaction://hlinksldjump"/>
            <a:extLst>
              <a:ext uri="{FF2B5EF4-FFF2-40B4-BE49-F238E27FC236}">
                <a16:creationId xmlns:a16="http://schemas.microsoft.com/office/drawing/2014/main" id="{65B77215-C411-47C6-A75C-BF678E391C2F}"/>
              </a:ext>
            </a:extLst>
          </p:cNvPr>
          <p:cNvSpPr txBox="1">
            <a:spLocks noChangeArrowheads="1"/>
          </p:cNvSpPr>
          <p:nvPr/>
        </p:nvSpPr>
        <p:spPr bwMode="auto">
          <a:xfrm>
            <a:off x="6624638" y="3505200"/>
            <a:ext cx="5414962"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2600" b="1">
                <a:latin typeface="Times New Roman" panose="02020603050405020304" pitchFamily="18" charset="0"/>
                <a:cs typeface="Times New Roman" panose="02020603050405020304" pitchFamily="18" charset="0"/>
              </a:rPr>
              <a:t>: không nói được vì quá xúc động</a:t>
            </a:r>
            <a:endParaRPr lang="en-US" altLang="en-US" sz="2600" b="1">
              <a:latin typeface="Times New Roman" panose="02020603050405020304" pitchFamily="18" charset="0"/>
            </a:endParaRPr>
          </a:p>
        </p:txBody>
      </p:sp>
      <p:sp>
        <p:nvSpPr>
          <p:cNvPr id="10248" name="Text Box 8">
            <a:hlinkClick r:id="rId4" action="ppaction://hlinksldjump"/>
            <a:extLst>
              <a:ext uri="{FF2B5EF4-FFF2-40B4-BE49-F238E27FC236}">
                <a16:creationId xmlns:a16="http://schemas.microsoft.com/office/drawing/2014/main" id="{599EE596-F7B4-48BB-AB01-7C216DF3A91A}"/>
              </a:ext>
            </a:extLst>
          </p:cNvPr>
          <p:cNvSpPr txBox="1">
            <a:spLocks noChangeArrowheads="1"/>
          </p:cNvSpPr>
          <p:nvPr/>
        </p:nvSpPr>
        <p:spPr bwMode="auto">
          <a:xfrm>
            <a:off x="4567238" y="2995613"/>
            <a:ext cx="1295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b="1">
                <a:latin typeface="Times New Roman" panose="02020603050405020304" pitchFamily="18" charset="0"/>
                <a:cs typeface="Times New Roman" panose="02020603050405020304" pitchFamily="18" charset="0"/>
              </a:rPr>
              <a:t>- U sầu </a:t>
            </a:r>
            <a:r>
              <a:rPr lang="en-US" altLang="en-US" b="1">
                <a:latin typeface="Times New Roman" panose="02020603050405020304" pitchFamily="18" charset="0"/>
              </a:rPr>
              <a:t>  </a:t>
            </a:r>
          </a:p>
        </p:txBody>
      </p:sp>
      <p:sp>
        <p:nvSpPr>
          <p:cNvPr id="11277" name="Text Box 8">
            <a:hlinkClick r:id="rId4" action="ppaction://hlinksldjump"/>
            <a:extLst>
              <a:ext uri="{FF2B5EF4-FFF2-40B4-BE49-F238E27FC236}">
                <a16:creationId xmlns:a16="http://schemas.microsoft.com/office/drawing/2014/main" id="{A4D8702B-9A4A-4DCF-9CEF-D121F0838167}"/>
              </a:ext>
            </a:extLst>
          </p:cNvPr>
          <p:cNvSpPr txBox="1">
            <a:spLocks noChangeArrowheads="1"/>
          </p:cNvSpPr>
          <p:nvPr/>
        </p:nvSpPr>
        <p:spPr bwMode="auto">
          <a:xfrm>
            <a:off x="4607509" y="3475038"/>
            <a:ext cx="2646362"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Nghẹn</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ngào</a:t>
            </a:r>
            <a:r>
              <a:rPr lang="en-US" altLang="en-US" b="1" dirty="0">
                <a:latin typeface="Times New Roman" panose="02020603050405020304" pitchFamily="18" charset="0"/>
                <a:cs typeface="Times New Roman" panose="02020603050405020304" pitchFamily="18" charset="0"/>
              </a:rPr>
              <a:t> </a:t>
            </a:r>
            <a:r>
              <a:rPr lang="en-US" altLang="en-US" b="1" dirty="0">
                <a:latin typeface="Times New Roman" panose="02020603050405020304" pitchFamily="18" charset="0"/>
              </a:rPr>
              <a:t>  </a:t>
            </a:r>
          </a:p>
        </p:txBody>
      </p:sp>
      <p:sp>
        <p:nvSpPr>
          <p:cNvPr id="10250" name="Text Box 14">
            <a:extLst>
              <a:ext uri="{FF2B5EF4-FFF2-40B4-BE49-F238E27FC236}">
                <a16:creationId xmlns:a16="http://schemas.microsoft.com/office/drawing/2014/main" id="{1991B10E-3EE9-400A-9395-FCCC276DD814}"/>
              </a:ext>
            </a:extLst>
          </p:cNvPr>
          <p:cNvSpPr txBox="1">
            <a:spLocks noChangeArrowheads="1"/>
          </p:cNvSpPr>
          <p:nvPr/>
        </p:nvSpPr>
        <p:spPr bwMode="auto">
          <a:xfrm>
            <a:off x="1752600" y="1787525"/>
            <a:ext cx="2209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b="1" u="sng">
                <a:solidFill>
                  <a:srgbClr val="385723"/>
                </a:solidFill>
                <a:latin typeface="Times New Roman" panose="02020603050405020304" pitchFamily="18" charset="0"/>
              </a:rPr>
              <a:t>Luyện đọc</a:t>
            </a:r>
          </a:p>
        </p:txBody>
      </p:sp>
      <p:sp>
        <p:nvSpPr>
          <p:cNvPr id="10251" name="Text Box 31">
            <a:extLst>
              <a:ext uri="{FF2B5EF4-FFF2-40B4-BE49-F238E27FC236}">
                <a16:creationId xmlns:a16="http://schemas.microsoft.com/office/drawing/2014/main" id="{78DF18D6-A284-4B46-8A8C-43E8054834ED}"/>
              </a:ext>
            </a:extLst>
          </p:cNvPr>
          <p:cNvSpPr txBox="1">
            <a:spLocks noChangeArrowheads="1"/>
          </p:cNvSpPr>
          <p:nvPr/>
        </p:nvSpPr>
        <p:spPr bwMode="auto">
          <a:xfrm>
            <a:off x="5867400" y="1762125"/>
            <a:ext cx="38877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b="1">
                <a:solidFill>
                  <a:srgbClr val="385723"/>
                </a:solidFill>
                <a:latin typeface="Times New Roman" panose="02020603050405020304" pitchFamily="18" charset="0"/>
              </a:rPr>
              <a:t>       </a:t>
            </a:r>
            <a:r>
              <a:rPr lang="en-US" altLang="en-US" b="1" u="sng">
                <a:solidFill>
                  <a:srgbClr val="385723"/>
                </a:solidFill>
                <a:latin typeface="Times New Roman" panose="02020603050405020304" pitchFamily="18" charset="0"/>
              </a:rPr>
              <a:t>Tìm</a:t>
            </a:r>
            <a:r>
              <a:rPr lang="vi-VN" altLang="en-US" b="1" u="sng">
                <a:solidFill>
                  <a:srgbClr val="385723"/>
                </a:solidFill>
                <a:latin typeface="Times New Roman" panose="02020603050405020304" pitchFamily="18" charset="0"/>
              </a:rPr>
              <a:t> </a:t>
            </a:r>
            <a:r>
              <a:rPr lang="en-US" altLang="en-US" b="1" u="sng">
                <a:solidFill>
                  <a:srgbClr val="385723"/>
                </a:solidFill>
                <a:latin typeface="Times New Roman" panose="02020603050405020304" pitchFamily="18" charset="0"/>
              </a:rPr>
              <a:t>hiểu bài</a:t>
            </a:r>
          </a:p>
        </p:txBody>
      </p:sp>
      <p:sp>
        <p:nvSpPr>
          <p:cNvPr id="10257" name="Text Box 10">
            <a:extLst>
              <a:ext uri="{FF2B5EF4-FFF2-40B4-BE49-F238E27FC236}">
                <a16:creationId xmlns:a16="http://schemas.microsoft.com/office/drawing/2014/main" id="{22AA01AD-B793-4BEC-814D-01E8701535B2}"/>
              </a:ext>
            </a:extLst>
          </p:cNvPr>
          <p:cNvSpPr txBox="1">
            <a:spLocks noChangeArrowheads="1"/>
          </p:cNvSpPr>
          <p:nvPr/>
        </p:nvSpPr>
        <p:spPr bwMode="auto">
          <a:xfrm>
            <a:off x="1984375" y="2387600"/>
            <a:ext cx="5572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b="1" dirty="0">
                <a:solidFill>
                  <a:srgbClr val="FF0000"/>
                </a:solidFill>
                <a:latin typeface="Times New Roman" panose="02020603050405020304" pitchFamily="18" charset="0"/>
              </a:rPr>
              <a:t> </a:t>
            </a:r>
          </a:p>
        </p:txBody>
      </p:sp>
      <p:sp>
        <p:nvSpPr>
          <p:cNvPr id="20" name="Text Box 10"/>
          <p:cNvSpPr txBox="1">
            <a:spLocks noChangeArrowheads="1"/>
          </p:cNvSpPr>
          <p:nvPr/>
        </p:nvSpPr>
        <p:spPr bwMode="auto">
          <a:xfrm>
            <a:off x="1560555" y="2346341"/>
            <a:ext cx="260090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sz="4000"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Lùi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dần</a:t>
            </a:r>
            <a:endParaRPr lang="en-US" b="1" dirty="0">
              <a:latin typeface="Times New Roman" panose="02020603050405020304" pitchFamily="18" charset="0"/>
              <a:cs typeface="Times New Roman" panose="02020603050405020304" pitchFamily="18" charset="0"/>
            </a:endParaRPr>
          </a:p>
        </p:txBody>
      </p:sp>
      <p:sp>
        <p:nvSpPr>
          <p:cNvPr id="21" name="Text Box 12"/>
          <p:cNvSpPr txBox="1">
            <a:spLocks noChangeArrowheads="1"/>
          </p:cNvSpPr>
          <p:nvPr/>
        </p:nvSpPr>
        <p:spPr bwMode="auto">
          <a:xfrm>
            <a:off x="1587130" y="3038708"/>
            <a:ext cx="221212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sz="4000"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Lộ</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rõ</a:t>
            </a:r>
            <a:endParaRPr lang="en-US" b="1" dirty="0">
              <a:latin typeface="Times New Roman" panose="02020603050405020304" pitchFamily="18" charset="0"/>
              <a:cs typeface="Times New Roman" panose="02020603050405020304" pitchFamily="18" charset="0"/>
            </a:endParaRPr>
          </a:p>
        </p:txBody>
      </p:sp>
      <p:sp>
        <p:nvSpPr>
          <p:cNvPr id="22" name="Text Box 12"/>
          <p:cNvSpPr txBox="1">
            <a:spLocks noChangeArrowheads="1"/>
          </p:cNvSpPr>
          <p:nvPr/>
        </p:nvSpPr>
        <p:spPr bwMode="auto">
          <a:xfrm>
            <a:off x="1546522" y="3710806"/>
            <a:ext cx="255245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sz="4000"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Sôi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nổi</a:t>
            </a:r>
            <a:endParaRPr lang="en-US" b="1" dirty="0">
              <a:latin typeface="Times New Roman" panose="02020603050405020304" pitchFamily="18" charset="0"/>
              <a:cs typeface="Times New Roman" panose="02020603050405020304" pitchFamily="18" charset="0"/>
            </a:endParaRPr>
          </a:p>
        </p:txBody>
      </p:sp>
      <p:sp>
        <p:nvSpPr>
          <p:cNvPr id="23" name="Text Box 12"/>
          <p:cNvSpPr txBox="1">
            <a:spLocks noChangeArrowheads="1"/>
          </p:cNvSpPr>
          <p:nvPr/>
        </p:nvSpPr>
        <p:spPr bwMode="auto">
          <a:xfrm>
            <a:off x="1510999" y="4438961"/>
            <a:ext cx="255245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sz="4000"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Lễ</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phép</a:t>
            </a:r>
            <a:endParaRPr lang="en-US" b="1" dirty="0">
              <a:latin typeface="Times New Roman" panose="02020603050405020304" pitchFamily="18" charset="0"/>
              <a:cs typeface="Times New Roman" panose="02020603050405020304" pitchFamily="18" charset="0"/>
            </a:endParaRPr>
          </a:p>
        </p:txBody>
      </p:sp>
    </p:spTree>
    <p:custDataLst>
      <p:tags r:id="rId1"/>
    </p:custDataLst>
  </p:cSld>
  <p:clrMapOvr>
    <a:masterClrMapping/>
  </p:clrMapOvr>
  <p:transition spd="slow">
    <p:cover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277"/>
                                        </p:tgtEl>
                                        <p:attrNameLst>
                                          <p:attrName>style.visibility</p:attrName>
                                        </p:attrNameLst>
                                      </p:cBhvr>
                                      <p:to>
                                        <p:strVal val="visible"/>
                                      </p:to>
                                    </p:set>
                                    <p:animEffect transition="in" filter="barn(inVertical)">
                                      <p:cBhvr>
                                        <p:cTn id="7" dur="500"/>
                                        <p:tgtEl>
                                          <p:spTgt spid="1127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1275"/>
                                        </p:tgtEl>
                                        <p:attrNameLst>
                                          <p:attrName>style.visibility</p:attrName>
                                        </p:attrNameLst>
                                      </p:cBhvr>
                                      <p:to>
                                        <p:strVal val="visible"/>
                                      </p:to>
                                    </p:set>
                                    <p:animEffect transition="in" filter="wipe(down)">
                                      <p:cBhvr>
                                        <p:cTn id="12" dur="500"/>
                                        <p:tgtEl>
                                          <p:spTgt spid="1127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2" presetClass="exit" presetSubtype="0" fill="hold" grpId="1" nodeType="clickEffect">
                                  <p:stCondLst>
                                    <p:cond delay="0"/>
                                  </p:stCondLst>
                                  <p:childTnLst>
                                    <p:animEffect transition="out" filter="fade">
                                      <p:cBhvr>
                                        <p:cTn id="16" dur="1000"/>
                                        <p:tgtEl>
                                          <p:spTgt spid="11275"/>
                                        </p:tgtEl>
                                      </p:cBhvr>
                                    </p:animEffect>
                                    <p:anim calcmode="lin" valueType="num">
                                      <p:cBhvr>
                                        <p:cTn id="17" dur="1000"/>
                                        <p:tgtEl>
                                          <p:spTgt spid="11275"/>
                                        </p:tgtEl>
                                        <p:attrNameLst>
                                          <p:attrName>ppt_x</p:attrName>
                                        </p:attrNameLst>
                                      </p:cBhvr>
                                      <p:tavLst>
                                        <p:tav tm="0">
                                          <p:val>
                                            <p:strVal val="ppt_x"/>
                                          </p:val>
                                        </p:tav>
                                        <p:tav tm="100000">
                                          <p:val>
                                            <p:strVal val="ppt_x"/>
                                          </p:val>
                                        </p:tav>
                                      </p:tavLst>
                                    </p:anim>
                                    <p:anim calcmode="lin" valueType="num">
                                      <p:cBhvr>
                                        <p:cTn id="18" dur="1000"/>
                                        <p:tgtEl>
                                          <p:spTgt spid="11275"/>
                                        </p:tgtEl>
                                        <p:attrNameLst>
                                          <p:attrName>ppt_y</p:attrName>
                                        </p:attrNameLst>
                                      </p:cBhvr>
                                      <p:tavLst>
                                        <p:tav tm="0">
                                          <p:val>
                                            <p:strVal val="ppt_y"/>
                                          </p:val>
                                        </p:tav>
                                        <p:tav tm="100000">
                                          <p:val>
                                            <p:strVal val="ppt_y+.1"/>
                                          </p:val>
                                        </p:tav>
                                      </p:tavLst>
                                    </p:anim>
                                    <p:set>
                                      <p:cBhvr>
                                        <p:cTn id="19" dur="1" fill="hold">
                                          <p:stCondLst>
                                            <p:cond delay="999"/>
                                          </p:stCondLst>
                                        </p:cTn>
                                        <p:tgtEl>
                                          <p:spTgt spid="1127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5" grpId="0"/>
      <p:bldP spid="11275" grpId="1"/>
      <p:bldP spid="11277" grpId="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12290" name="Picture 2">
            <a:extLst>
              <a:ext uri="{FF2B5EF4-FFF2-40B4-BE49-F238E27FC236}">
                <a16:creationId xmlns:a16="http://schemas.microsoft.com/office/drawing/2014/main" id="{520EB401-BC00-426C-B2D2-49C171DDB45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3116" t="2213" r="2377" b="2695"/>
          <a:stretch>
            <a:fillRect/>
          </a:stretch>
        </p:blipFill>
        <p:spPr bwMode="auto">
          <a:xfrm>
            <a:off x="-22225" y="0"/>
            <a:ext cx="121761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Rectangle 3">
            <a:extLst>
              <a:ext uri="{FF2B5EF4-FFF2-40B4-BE49-F238E27FC236}">
                <a16:creationId xmlns:a16="http://schemas.microsoft.com/office/drawing/2014/main" id="{4B0AF2DC-B2BE-4AAF-A034-55A6AA3B7B8F}"/>
              </a:ext>
            </a:extLst>
          </p:cNvPr>
          <p:cNvSpPr>
            <a:spLocks noChangeArrowheads="1"/>
          </p:cNvSpPr>
          <p:nvPr/>
        </p:nvSpPr>
        <p:spPr bwMode="auto">
          <a:xfrm>
            <a:off x="2417763" y="1997075"/>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800">
              <a:latin typeface="Arial" panose="020B0604020202020204" pitchFamily="34" charset="0"/>
              <a:cs typeface="Arial" panose="020B0604020202020204" pitchFamily="34" charset="0"/>
            </a:endParaRPr>
          </a:p>
        </p:txBody>
      </p:sp>
      <p:sp>
        <p:nvSpPr>
          <p:cNvPr id="12292" name="Rectangle 4">
            <a:extLst>
              <a:ext uri="{FF2B5EF4-FFF2-40B4-BE49-F238E27FC236}">
                <a16:creationId xmlns:a16="http://schemas.microsoft.com/office/drawing/2014/main" id="{ED60D9FF-ACE8-4DC2-8A7E-DC637D70DB14}"/>
              </a:ext>
            </a:extLst>
          </p:cNvPr>
          <p:cNvSpPr>
            <a:spLocks noChangeArrowheads="1"/>
          </p:cNvSpPr>
          <p:nvPr/>
        </p:nvSpPr>
        <p:spPr bwMode="auto">
          <a:xfrm>
            <a:off x="2417763" y="1997075"/>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800">
              <a:latin typeface="Arial" panose="020B0604020202020204" pitchFamily="34" charset="0"/>
              <a:cs typeface="Arial" panose="020B0604020202020204" pitchFamily="34" charset="0"/>
            </a:endParaRPr>
          </a:p>
        </p:txBody>
      </p:sp>
      <p:sp>
        <p:nvSpPr>
          <p:cNvPr id="12293" name="Text Box 27">
            <a:extLst>
              <a:ext uri="{FF2B5EF4-FFF2-40B4-BE49-F238E27FC236}">
                <a16:creationId xmlns:a16="http://schemas.microsoft.com/office/drawing/2014/main" id="{81797EFF-94F0-48F0-B005-EF2505DAA7B1}"/>
              </a:ext>
            </a:extLst>
          </p:cNvPr>
          <p:cNvSpPr txBox="1">
            <a:spLocks noChangeArrowheads="1"/>
          </p:cNvSpPr>
          <p:nvPr/>
        </p:nvSpPr>
        <p:spPr bwMode="auto">
          <a:xfrm>
            <a:off x="909638" y="1071563"/>
            <a:ext cx="32004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2600" b="1">
                <a:solidFill>
                  <a:srgbClr val="FF0000"/>
                </a:solidFill>
                <a:latin typeface="Times New Roman" panose="02020603050405020304" pitchFamily="18" charset="0"/>
                <a:cs typeface="Times New Roman" panose="02020603050405020304" pitchFamily="18" charset="0"/>
              </a:rPr>
              <a:t>* </a:t>
            </a:r>
            <a:r>
              <a:rPr lang="en-US" altLang="en-US" sz="2600" b="1" u="sng">
                <a:solidFill>
                  <a:srgbClr val="FF0000"/>
                </a:solidFill>
                <a:latin typeface="Times New Roman" panose="02020603050405020304" pitchFamily="18" charset="0"/>
                <a:cs typeface="Times New Roman" panose="02020603050405020304" pitchFamily="18" charset="0"/>
              </a:rPr>
              <a:t>Tìm hiểu bài</a:t>
            </a:r>
          </a:p>
        </p:txBody>
      </p:sp>
      <p:sp>
        <p:nvSpPr>
          <p:cNvPr id="13318" name="Text Box 27">
            <a:extLst>
              <a:ext uri="{FF2B5EF4-FFF2-40B4-BE49-F238E27FC236}">
                <a16:creationId xmlns:a16="http://schemas.microsoft.com/office/drawing/2014/main" id="{801767D2-4E07-4F25-9F12-93357F75422B}"/>
              </a:ext>
            </a:extLst>
          </p:cNvPr>
          <p:cNvSpPr txBox="1">
            <a:spLocks noChangeArrowheads="1"/>
          </p:cNvSpPr>
          <p:nvPr/>
        </p:nvSpPr>
        <p:spPr bwMode="auto">
          <a:xfrm>
            <a:off x="1854200" y="5054600"/>
            <a:ext cx="35083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2400" b="1">
                <a:solidFill>
                  <a:srgbClr val="FF0000"/>
                </a:solidFill>
                <a:latin typeface="Times New Roman" panose="02020603050405020304" pitchFamily="18" charset="0"/>
                <a:cs typeface="Times New Roman" panose="02020603050405020304" pitchFamily="18" charset="0"/>
              </a:rPr>
              <a:t>Các bạn nhỏ đi đâu?</a:t>
            </a:r>
            <a:endParaRPr lang="en-US" altLang="en-US" sz="2400" b="1" u="sng">
              <a:solidFill>
                <a:srgbClr val="FF0000"/>
              </a:solidFill>
              <a:latin typeface="Times New Roman" panose="02020603050405020304" pitchFamily="18" charset="0"/>
              <a:cs typeface="Times New Roman" panose="02020603050405020304" pitchFamily="18" charset="0"/>
            </a:endParaRPr>
          </a:p>
        </p:txBody>
      </p:sp>
      <p:sp>
        <p:nvSpPr>
          <p:cNvPr id="13319" name="Text Box 27">
            <a:extLst>
              <a:ext uri="{FF2B5EF4-FFF2-40B4-BE49-F238E27FC236}">
                <a16:creationId xmlns:a16="http://schemas.microsoft.com/office/drawing/2014/main" id="{E9905EE2-E747-47DB-BD1B-7FCAFEA8172D}"/>
              </a:ext>
            </a:extLst>
          </p:cNvPr>
          <p:cNvSpPr txBox="1">
            <a:spLocks noChangeArrowheads="1"/>
          </p:cNvSpPr>
          <p:nvPr/>
        </p:nvSpPr>
        <p:spPr bwMode="auto">
          <a:xfrm>
            <a:off x="1854200" y="5410200"/>
            <a:ext cx="6604000" cy="461963"/>
          </a:xfrm>
          <a:prstGeom prst="rect">
            <a:avLst/>
          </a:prstGeom>
          <a:solidFill>
            <a:srgbClr val="F8F8E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2400" b="1">
                <a:latin typeface="Times New Roman" panose="02020603050405020304" pitchFamily="18" charset="0"/>
                <a:cs typeface="Times New Roman" panose="02020603050405020304" pitchFamily="18" charset="0"/>
              </a:rPr>
              <a:t>Các bạn đi về nhà sau một cuộc dạo chơi vui vẻ.</a:t>
            </a:r>
            <a:endParaRPr lang="en-US" altLang="en-US" sz="2400" b="1" u="sng">
              <a:latin typeface="Times New Roman" panose="02020603050405020304" pitchFamily="18" charset="0"/>
              <a:cs typeface="Times New Roman" panose="02020603050405020304" pitchFamily="18" charset="0"/>
            </a:endParaRPr>
          </a:p>
        </p:txBody>
      </p:sp>
      <p:sp>
        <p:nvSpPr>
          <p:cNvPr id="13320" name="Text Box 27">
            <a:extLst>
              <a:ext uri="{FF2B5EF4-FFF2-40B4-BE49-F238E27FC236}">
                <a16:creationId xmlns:a16="http://schemas.microsoft.com/office/drawing/2014/main" id="{5B730799-D2F6-4548-B214-DB33D606D6ED}"/>
              </a:ext>
            </a:extLst>
          </p:cNvPr>
          <p:cNvSpPr txBox="1">
            <a:spLocks noChangeArrowheads="1"/>
          </p:cNvSpPr>
          <p:nvPr/>
        </p:nvSpPr>
        <p:spPr bwMode="auto">
          <a:xfrm>
            <a:off x="906463" y="1579563"/>
            <a:ext cx="103632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 typeface="Arial" panose="020B0604020202020204" pitchFamily="34" charset="0"/>
              <a:buNone/>
            </a:pPr>
            <a:r>
              <a:rPr lang="en-US" altLang="en-US" sz="2400" b="1" dirty="0">
                <a:solidFill>
                  <a:srgbClr val="002060"/>
                </a:solidFill>
                <a:latin typeface="Times New Roman" panose="02020603050405020304" pitchFamily="18" charset="0"/>
              </a:rPr>
              <a:t>1. </a:t>
            </a:r>
            <a:r>
              <a:rPr lang="vi-VN" altLang="en-US" sz="2400" b="1" dirty="0">
                <a:solidFill>
                  <a:srgbClr val="002060"/>
                </a:solidFill>
                <a:latin typeface="Times New Roman" panose="02020603050405020304" pitchFamily="18" charset="0"/>
              </a:rPr>
              <a:t>Mặt trời đã lùi dần về chân núi phía tây. Đàn sếu đang sải cánh trên cao. Sau một cuộc dạo chơi, </a:t>
            </a:r>
            <a:r>
              <a:rPr lang="en-US" altLang="en-US" sz="2400" b="1" dirty="0" err="1">
                <a:solidFill>
                  <a:srgbClr val="002060"/>
                </a:solidFill>
                <a:latin typeface="Times New Roman" panose="02020603050405020304" pitchFamily="18" charset="0"/>
              </a:rPr>
              <a:t>đám</a:t>
            </a:r>
            <a:r>
              <a:rPr lang="en-US" altLang="en-US" sz="2400" b="1" dirty="0">
                <a:solidFill>
                  <a:srgbClr val="002060"/>
                </a:solidFill>
                <a:latin typeface="Times New Roman" panose="02020603050405020304" pitchFamily="18" charset="0"/>
              </a:rPr>
              <a:t> </a:t>
            </a:r>
            <a:r>
              <a:rPr lang="en-US" altLang="en-US" sz="2400" b="1" dirty="0" err="1">
                <a:solidFill>
                  <a:srgbClr val="002060"/>
                </a:solidFill>
                <a:latin typeface="Times New Roman" panose="02020603050405020304" pitchFamily="18" charset="0"/>
              </a:rPr>
              <a:t>trẻ</a:t>
            </a:r>
            <a:r>
              <a:rPr lang="vi-VN" altLang="en-US" sz="2400" b="1" dirty="0">
                <a:solidFill>
                  <a:srgbClr val="002060"/>
                </a:solidFill>
                <a:latin typeface="Times New Roman" panose="02020603050405020304" pitchFamily="18" charset="0"/>
              </a:rPr>
              <a:t> ra về</a:t>
            </a:r>
            <a:r>
              <a:rPr lang="en-US" altLang="en-US" sz="2400" b="1" dirty="0">
                <a:solidFill>
                  <a:srgbClr val="002060"/>
                </a:solidFill>
                <a:latin typeface="Times New Roman" panose="02020603050405020304" pitchFamily="18" charset="0"/>
              </a:rPr>
              <a:t>. T</a:t>
            </a:r>
            <a:r>
              <a:rPr lang="vi-VN" altLang="en-US" sz="2400" b="1" dirty="0">
                <a:solidFill>
                  <a:srgbClr val="002060"/>
                </a:solidFill>
                <a:latin typeface="Times New Roman" panose="02020603050405020304" pitchFamily="18" charset="0"/>
              </a:rPr>
              <a:t>iếng nói cười ríu rít.</a:t>
            </a:r>
            <a:endParaRPr lang="en-US" altLang="en-US" sz="2400" b="1" dirty="0">
              <a:solidFill>
                <a:srgbClr val="002060"/>
              </a:solidFill>
              <a:latin typeface="Times New Roman" panose="02020603050405020304" pitchFamily="18" charset="0"/>
            </a:endParaRPr>
          </a:p>
          <a:p>
            <a:pPr algn="just" eaLnBrk="1" hangingPunct="1">
              <a:lnSpc>
                <a:spcPct val="100000"/>
              </a:lnSpc>
              <a:spcBef>
                <a:spcPct val="0"/>
              </a:spcBef>
              <a:buFont typeface="Arial" panose="020B0604020202020204" pitchFamily="34" charset="0"/>
              <a:buNone/>
            </a:pPr>
            <a:r>
              <a:rPr lang="vi-VN" altLang="en-US" sz="2400" b="1" dirty="0">
                <a:solidFill>
                  <a:srgbClr val="002060"/>
                </a:solidFill>
                <a:latin typeface="Times New Roman" panose="02020603050405020304" pitchFamily="18" charset="0"/>
              </a:rPr>
              <a:t>2. Bỗng các em dừng lại khi thấy một cụ già đang ngồi ở vệ cỏ ven đường. Trông cụ thật mệt mỏi, cặp mắt lộ rõ vẻ u sầu.</a:t>
            </a:r>
          </a:p>
          <a:p>
            <a:pPr algn="just" eaLnBrk="1" hangingPunct="1">
              <a:lnSpc>
                <a:spcPct val="100000"/>
              </a:lnSpc>
              <a:spcBef>
                <a:spcPct val="0"/>
              </a:spcBef>
              <a:buFont typeface="Arial" panose="020B0604020202020204" pitchFamily="34" charset="0"/>
              <a:buNone/>
            </a:pPr>
            <a:r>
              <a:rPr lang="vi-VN" altLang="en-US" sz="2400" b="1" dirty="0">
                <a:solidFill>
                  <a:srgbClr val="002060"/>
                </a:solidFill>
                <a:latin typeface="Times New Roman" panose="02020603050405020304" pitchFamily="18" charset="0"/>
              </a:rPr>
              <a:t> - Chuyện gì xảy ra với ông cụ thế nhỉ? – Một em trai hỏi.</a:t>
            </a:r>
          </a:p>
          <a:p>
            <a:pPr algn="just" eaLnBrk="1" hangingPunct="1">
              <a:lnSpc>
                <a:spcPct val="100000"/>
              </a:lnSpc>
              <a:spcBef>
                <a:spcPct val="0"/>
              </a:spcBef>
              <a:buFont typeface="Arial" panose="020B0604020202020204" pitchFamily="34" charset="0"/>
              <a:buNone/>
            </a:pPr>
            <a:r>
              <a:rPr lang="vi-VN" altLang="en-US" sz="2400" b="1" dirty="0">
                <a:solidFill>
                  <a:srgbClr val="002060"/>
                </a:solidFill>
                <a:latin typeface="Times New Roman" panose="02020603050405020304" pitchFamily="18" charset="0"/>
              </a:rPr>
              <a:t>Đám trẻ tiếp lời, bàn tán sôi nổi:</a:t>
            </a:r>
          </a:p>
          <a:p>
            <a:pPr algn="just" eaLnBrk="1" hangingPunct="1">
              <a:lnSpc>
                <a:spcPct val="100000"/>
              </a:lnSpc>
              <a:spcBef>
                <a:spcPct val="0"/>
              </a:spcBef>
              <a:buFont typeface="Arial" panose="020B0604020202020204" pitchFamily="34" charset="0"/>
              <a:buNone/>
            </a:pPr>
            <a:r>
              <a:rPr lang="vi-VN" altLang="en-US" sz="2400" b="1" dirty="0">
                <a:solidFill>
                  <a:srgbClr val="002060"/>
                </a:solidFill>
                <a:latin typeface="Times New Roman" panose="02020603050405020304" pitchFamily="18" charset="0"/>
              </a:rPr>
              <a:t>- Chắc là cụ bị ốm?</a:t>
            </a:r>
          </a:p>
          <a:p>
            <a:pPr algn="just" eaLnBrk="1" hangingPunct="1">
              <a:lnSpc>
                <a:spcPct val="100000"/>
              </a:lnSpc>
              <a:spcBef>
                <a:spcPct val="0"/>
              </a:spcBef>
              <a:buFont typeface="Arial" panose="020B0604020202020204" pitchFamily="34" charset="0"/>
              <a:buNone/>
            </a:pPr>
            <a:r>
              <a:rPr lang="vi-VN" altLang="en-US" sz="2400" b="1" dirty="0">
                <a:solidFill>
                  <a:srgbClr val="002060"/>
                </a:solidFill>
                <a:latin typeface="Times New Roman" panose="02020603050405020304" pitchFamily="18" charset="0"/>
              </a:rPr>
              <a:t>- Hay cụ đánh mất cái gì?</a:t>
            </a:r>
          </a:p>
          <a:p>
            <a:pPr algn="just" eaLnBrk="1" hangingPunct="1">
              <a:lnSpc>
                <a:spcPct val="100000"/>
              </a:lnSpc>
              <a:spcBef>
                <a:spcPct val="0"/>
              </a:spcBef>
              <a:buFont typeface="Arial" panose="020B0604020202020204" pitchFamily="34" charset="0"/>
              <a:buNone/>
            </a:pPr>
            <a:r>
              <a:rPr lang="vi-VN" altLang="en-US" sz="2400" b="1" dirty="0">
                <a:solidFill>
                  <a:srgbClr val="002060"/>
                </a:solidFill>
                <a:latin typeface="Times New Roman" panose="02020603050405020304" pitchFamily="18" charset="0"/>
              </a:rPr>
              <a:t>- Chúng mình thử hỏi xem đi!</a:t>
            </a:r>
          </a:p>
        </p:txBody>
      </p:sp>
      <p:sp>
        <p:nvSpPr>
          <p:cNvPr id="13321" name="Text Box 27">
            <a:extLst>
              <a:ext uri="{FF2B5EF4-FFF2-40B4-BE49-F238E27FC236}">
                <a16:creationId xmlns:a16="http://schemas.microsoft.com/office/drawing/2014/main" id="{A78D7CDE-7789-4D05-A6DE-8A628D021475}"/>
              </a:ext>
            </a:extLst>
          </p:cNvPr>
          <p:cNvSpPr txBox="1">
            <a:spLocks noChangeArrowheads="1"/>
          </p:cNvSpPr>
          <p:nvPr/>
        </p:nvSpPr>
        <p:spPr bwMode="auto">
          <a:xfrm>
            <a:off x="1809500" y="5410200"/>
            <a:ext cx="9029700" cy="830997"/>
          </a:xfrm>
          <a:prstGeom prst="rect">
            <a:avLst/>
          </a:prstGeom>
          <a:solidFill>
            <a:srgbClr val="F8F8E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ts val="0"/>
              </a:spcBef>
              <a:buFontTx/>
              <a:buNone/>
            </a:pPr>
            <a:r>
              <a:rPr lang="vi-VN" altLang="en-US" sz="2400" b="1" dirty="0">
                <a:latin typeface="Times New Roman" panose="02020603050405020304" pitchFamily="18" charset="0"/>
                <a:cs typeface="Times New Roman" panose="02020603050405020304" pitchFamily="18" charset="0"/>
              </a:rPr>
              <a:t>Các bạn </a:t>
            </a:r>
            <a:r>
              <a:rPr lang="en-US" altLang="en-US" sz="2400" b="1" dirty="0" err="1">
                <a:latin typeface="Times New Roman" panose="02020603050405020304" pitchFamily="18" charset="0"/>
                <a:cs typeface="Times New Roman" panose="02020603050405020304" pitchFamily="18" charset="0"/>
              </a:rPr>
              <a:t>nhỏ</a:t>
            </a:r>
            <a:r>
              <a:rPr lang="en-US" altLang="en-US" sz="2400" b="1" dirty="0">
                <a:latin typeface="Times New Roman" panose="02020603050405020304" pitchFamily="18" charset="0"/>
                <a:cs typeface="Times New Roman" panose="02020603050405020304" pitchFamily="18" charset="0"/>
              </a:rPr>
              <a:t> </a:t>
            </a:r>
            <a:r>
              <a:rPr lang="vi-VN" altLang="en-US" sz="2400" b="1" dirty="0">
                <a:latin typeface="Times New Roman" panose="02020603050405020304" pitchFamily="18" charset="0"/>
                <a:cs typeface="Times New Roman" panose="02020603050405020304" pitchFamily="18" charset="0"/>
              </a:rPr>
              <a:t>gặp </a:t>
            </a:r>
            <a:r>
              <a:rPr lang="en-US" altLang="en-US" sz="2400" b="1" dirty="0" err="1">
                <a:latin typeface="Times New Roman" panose="02020603050405020304" pitchFamily="18" charset="0"/>
                <a:cs typeface="Times New Roman" panose="02020603050405020304" pitchFamily="18" charset="0"/>
              </a:rPr>
              <a:t>một</a:t>
            </a:r>
            <a:r>
              <a:rPr lang="vi-VN" altLang="en-US" sz="2400" b="1" dirty="0">
                <a:latin typeface="Times New Roman" panose="02020603050405020304" pitchFamily="18" charset="0"/>
                <a:cs typeface="Times New Roman" panose="02020603050405020304" pitchFamily="18" charset="0"/>
              </a:rPr>
              <a:t> cụ già đang ngồi </a:t>
            </a:r>
            <a:r>
              <a:rPr lang="en-US" altLang="en-US" sz="2400" b="1" dirty="0">
                <a:latin typeface="Times New Roman" panose="02020603050405020304" pitchFamily="18" charset="0"/>
                <a:cs typeface="Times New Roman" panose="02020603050405020304" pitchFamily="18" charset="0"/>
              </a:rPr>
              <a:t>ở </a:t>
            </a:r>
            <a:r>
              <a:rPr lang="vi-VN" altLang="en-US" sz="2400" b="1" dirty="0">
                <a:latin typeface="Times New Roman" panose="02020603050405020304" pitchFamily="18" charset="0"/>
                <a:cs typeface="Times New Roman" panose="02020603050405020304" pitchFamily="18" charset="0"/>
              </a:rPr>
              <a:t>ven đường, vẻ </a:t>
            </a:r>
            <a:endParaRPr lang="en-US" altLang="en-US" sz="2400" b="1" dirty="0">
              <a:latin typeface="Times New Roman" panose="02020603050405020304" pitchFamily="18" charset="0"/>
              <a:cs typeface="Times New Roman" panose="02020603050405020304" pitchFamily="18" charset="0"/>
            </a:endParaRPr>
          </a:p>
          <a:p>
            <a:pPr eaLnBrk="1" hangingPunct="1">
              <a:lnSpc>
                <a:spcPct val="100000"/>
              </a:lnSpc>
              <a:spcBef>
                <a:spcPts val="0"/>
              </a:spcBef>
              <a:buFontTx/>
              <a:buNone/>
            </a:pPr>
            <a:r>
              <a:rPr lang="vi-VN" altLang="en-US" sz="2400" b="1" dirty="0">
                <a:latin typeface="Times New Roman" panose="02020603050405020304" pitchFamily="18" charset="0"/>
                <a:cs typeface="Times New Roman" panose="02020603050405020304" pitchFamily="18" charset="0"/>
              </a:rPr>
              <a:t>mệt mỏi, cặp mắt lộ rõ vẻ u sầu.</a:t>
            </a:r>
          </a:p>
        </p:txBody>
      </p:sp>
      <p:sp>
        <p:nvSpPr>
          <p:cNvPr id="12298" name="Text Box 27">
            <a:extLst>
              <a:ext uri="{FF2B5EF4-FFF2-40B4-BE49-F238E27FC236}">
                <a16:creationId xmlns:a16="http://schemas.microsoft.com/office/drawing/2014/main" id="{B263AB95-73E7-4A8C-86EB-8666587D36FB}"/>
              </a:ext>
            </a:extLst>
          </p:cNvPr>
          <p:cNvSpPr txBox="1">
            <a:spLocks noChangeArrowheads="1"/>
          </p:cNvSpPr>
          <p:nvPr/>
        </p:nvSpPr>
        <p:spPr bwMode="auto">
          <a:xfrm>
            <a:off x="6824663" y="1228725"/>
            <a:ext cx="4038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2400" b="1" i="1">
                <a:latin typeface="Times New Roman" panose="02020603050405020304" pitchFamily="18" charset="0"/>
              </a:rPr>
              <a:t>Theo </a:t>
            </a:r>
            <a:r>
              <a:rPr lang="en-US" altLang="en-US" sz="2400" b="1">
                <a:latin typeface="Times New Roman" panose="02020603050405020304" pitchFamily="18" charset="0"/>
              </a:rPr>
              <a:t>Xu-khôm-lin-xki</a:t>
            </a:r>
          </a:p>
        </p:txBody>
      </p:sp>
      <p:sp>
        <p:nvSpPr>
          <p:cNvPr id="14" name="Text Box 6">
            <a:extLst>
              <a:ext uri="{FF2B5EF4-FFF2-40B4-BE49-F238E27FC236}">
                <a16:creationId xmlns:a16="http://schemas.microsoft.com/office/drawing/2014/main" id="{05C3E874-7723-4AC4-B96C-1F735D87CDCC}"/>
              </a:ext>
            </a:extLst>
          </p:cNvPr>
          <p:cNvSpPr txBox="1">
            <a:spLocks noChangeArrowheads="1"/>
          </p:cNvSpPr>
          <p:nvPr/>
        </p:nvSpPr>
        <p:spPr bwMode="auto">
          <a:xfrm>
            <a:off x="4616450" y="381000"/>
            <a:ext cx="36480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defRPr/>
            </a:pPr>
            <a:r>
              <a:rPr lang="en-US" altLang="en-US" sz="2400" b="1" u="sng" dirty="0" err="1">
                <a:solidFill>
                  <a:schemeClr val="accent6">
                    <a:lumMod val="50000"/>
                  </a:schemeClr>
                </a:solidFill>
                <a:latin typeface="Times New Roman" panose="02020603050405020304" pitchFamily="18" charset="0"/>
              </a:rPr>
              <a:t>Tập</a:t>
            </a:r>
            <a:r>
              <a:rPr lang="en-US" altLang="en-US" sz="2400" b="1" u="sng" dirty="0">
                <a:solidFill>
                  <a:schemeClr val="accent6">
                    <a:lumMod val="50000"/>
                  </a:schemeClr>
                </a:solidFill>
                <a:latin typeface="Times New Roman" panose="02020603050405020304" pitchFamily="18" charset="0"/>
              </a:rPr>
              <a:t> </a:t>
            </a:r>
            <a:r>
              <a:rPr lang="en-US" altLang="en-US" sz="2400" b="1" u="sng" dirty="0" err="1">
                <a:solidFill>
                  <a:schemeClr val="accent6">
                    <a:lumMod val="50000"/>
                  </a:schemeClr>
                </a:solidFill>
                <a:latin typeface="Times New Roman" panose="02020603050405020304" pitchFamily="18" charset="0"/>
              </a:rPr>
              <a:t>đọc</a:t>
            </a:r>
            <a:r>
              <a:rPr lang="en-US" altLang="en-US" sz="2400" b="1" u="sng" dirty="0">
                <a:solidFill>
                  <a:schemeClr val="accent6">
                    <a:lumMod val="50000"/>
                  </a:schemeClr>
                </a:solidFill>
                <a:latin typeface="Times New Roman" panose="02020603050405020304" pitchFamily="18" charset="0"/>
              </a:rPr>
              <a:t> </a:t>
            </a:r>
            <a:r>
              <a:rPr lang="vi-VN" altLang="en-US" sz="2400" b="1" u="sng" dirty="0">
                <a:solidFill>
                  <a:schemeClr val="accent6">
                    <a:lumMod val="50000"/>
                  </a:schemeClr>
                </a:solidFill>
                <a:latin typeface="Times New Roman" panose="02020603050405020304" pitchFamily="18" charset="0"/>
              </a:rPr>
              <a:t>-</a:t>
            </a:r>
            <a:r>
              <a:rPr lang="en-US" altLang="en-US" sz="2400" b="1" u="sng" dirty="0">
                <a:solidFill>
                  <a:schemeClr val="accent6">
                    <a:lumMod val="50000"/>
                  </a:schemeClr>
                </a:solidFill>
                <a:latin typeface="Times New Roman" panose="02020603050405020304" pitchFamily="18" charset="0"/>
              </a:rPr>
              <a:t> </a:t>
            </a:r>
            <a:r>
              <a:rPr lang="vi-VN" altLang="en-US" sz="2400" b="1" u="sng" dirty="0">
                <a:solidFill>
                  <a:schemeClr val="accent6">
                    <a:lumMod val="50000"/>
                  </a:schemeClr>
                </a:solidFill>
                <a:latin typeface="Times New Roman" panose="02020603050405020304" pitchFamily="18" charset="0"/>
              </a:rPr>
              <a:t>Kể chuyện</a:t>
            </a:r>
            <a:endParaRPr lang="en-US" altLang="en-US" sz="2400" b="1" u="sng" dirty="0">
              <a:solidFill>
                <a:schemeClr val="accent6">
                  <a:lumMod val="50000"/>
                </a:schemeClr>
              </a:solidFill>
              <a:latin typeface="Times New Roman" panose="02020603050405020304" pitchFamily="18" charset="0"/>
            </a:endParaRPr>
          </a:p>
        </p:txBody>
      </p:sp>
      <p:sp>
        <p:nvSpPr>
          <p:cNvPr id="12300" name="Text Box 7">
            <a:extLst>
              <a:ext uri="{FF2B5EF4-FFF2-40B4-BE49-F238E27FC236}">
                <a16:creationId xmlns:a16="http://schemas.microsoft.com/office/drawing/2014/main" id="{8E2D592B-A6F2-4E1B-880B-0078CF168C11}"/>
              </a:ext>
            </a:extLst>
          </p:cNvPr>
          <p:cNvSpPr txBox="1">
            <a:spLocks noChangeArrowheads="1"/>
          </p:cNvSpPr>
          <p:nvPr/>
        </p:nvSpPr>
        <p:spPr bwMode="auto">
          <a:xfrm>
            <a:off x="4343400" y="736600"/>
            <a:ext cx="45005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b="1">
                <a:solidFill>
                  <a:srgbClr val="FF0000"/>
                </a:solidFill>
                <a:latin typeface="Times New Roman" panose="02020603050405020304" pitchFamily="18" charset="0"/>
              </a:rPr>
              <a:t>Các em nhỏ và cụ già</a:t>
            </a:r>
          </a:p>
        </p:txBody>
      </p:sp>
      <p:sp>
        <p:nvSpPr>
          <p:cNvPr id="13317" name="Text Box 27">
            <a:extLst>
              <a:ext uri="{FF2B5EF4-FFF2-40B4-BE49-F238E27FC236}">
                <a16:creationId xmlns:a16="http://schemas.microsoft.com/office/drawing/2014/main" id="{7EBD6637-BA7A-4696-B564-57287693373E}"/>
              </a:ext>
            </a:extLst>
          </p:cNvPr>
          <p:cNvSpPr txBox="1">
            <a:spLocks noChangeArrowheads="1"/>
          </p:cNvSpPr>
          <p:nvPr/>
        </p:nvSpPr>
        <p:spPr bwMode="auto">
          <a:xfrm>
            <a:off x="1524000" y="5029200"/>
            <a:ext cx="94694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2400" b="1">
                <a:solidFill>
                  <a:srgbClr val="FF0000"/>
                </a:solidFill>
                <a:latin typeface="Times New Roman" panose="02020603050405020304" pitchFamily="18" charset="0"/>
                <a:cs typeface="Times New Roman" panose="02020603050405020304" pitchFamily="18" charset="0"/>
              </a:rPr>
              <a:t>1. Điều gì gặp trên đường khiến các bạn nhỏ phải dừng lại?</a:t>
            </a:r>
            <a:endParaRPr lang="en-US" altLang="en-US" sz="2400" b="1" u="sng">
              <a:solidFill>
                <a:srgbClr val="FF0000"/>
              </a:solidFill>
              <a:latin typeface="Times New Roman" panose="02020603050405020304" pitchFamily="18" charset="0"/>
              <a:cs typeface="Times New Roman" panose="02020603050405020304" pitchFamily="18" charset="0"/>
            </a:endParaRPr>
          </a:p>
        </p:txBody>
      </p:sp>
    </p:spTree>
    <p:custDataLst>
      <p:tags r:id="rId1"/>
    </p:custData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320"/>
                                        </p:tgtEl>
                                        <p:attrNameLst>
                                          <p:attrName>style.visibility</p:attrName>
                                        </p:attrNameLst>
                                      </p:cBhvr>
                                      <p:to>
                                        <p:strVal val="visible"/>
                                      </p:to>
                                    </p:set>
                                    <p:animEffect transition="in" filter="barn(inVertical)">
                                      <p:cBhvr>
                                        <p:cTn id="7" dur="500"/>
                                        <p:tgtEl>
                                          <p:spTgt spid="1332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318"/>
                                        </p:tgtEl>
                                        <p:attrNameLst>
                                          <p:attrName>style.visibility</p:attrName>
                                        </p:attrNameLst>
                                      </p:cBhvr>
                                      <p:to>
                                        <p:strVal val="visible"/>
                                      </p:to>
                                    </p:set>
                                    <p:animEffect transition="in" filter="barn(inVertical)">
                                      <p:cBhvr>
                                        <p:cTn id="12" dur="500"/>
                                        <p:tgtEl>
                                          <p:spTgt spid="1331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3319"/>
                                        </p:tgtEl>
                                        <p:attrNameLst>
                                          <p:attrName>style.visibility</p:attrName>
                                        </p:attrNameLst>
                                      </p:cBhvr>
                                      <p:to>
                                        <p:strVal val="visible"/>
                                      </p:to>
                                    </p:set>
                                    <p:animEffect transition="in" filter="wipe(down)">
                                      <p:cBhvr>
                                        <p:cTn id="17" dur="500"/>
                                        <p:tgtEl>
                                          <p:spTgt spid="1331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7" presetClass="exit" presetSubtype="10" fill="hold" grpId="1" nodeType="clickEffect">
                                  <p:stCondLst>
                                    <p:cond delay="0"/>
                                  </p:stCondLst>
                                  <p:childTnLst>
                                    <p:anim calcmode="lin" valueType="num">
                                      <p:cBhvr>
                                        <p:cTn id="21" dur="500"/>
                                        <p:tgtEl>
                                          <p:spTgt spid="13318"/>
                                        </p:tgtEl>
                                        <p:attrNameLst>
                                          <p:attrName>ppt_w</p:attrName>
                                        </p:attrNameLst>
                                      </p:cBhvr>
                                      <p:tavLst>
                                        <p:tav tm="0">
                                          <p:val>
                                            <p:strVal val="ppt_w"/>
                                          </p:val>
                                        </p:tav>
                                        <p:tav tm="100000">
                                          <p:val>
                                            <p:fltVal val="0"/>
                                          </p:val>
                                        </p:tav>
                                      </p:tavLst>
                                    </p:anim>
                                    <p:anim calcmode="lin" valueType="num">
                                      <p:cBhvr>
                                        <p:cTn id="22" dur="500"/>
                                        <p:tgtEl>
                                          <p:spTgt spid="13318"/>
                                        </p:tgtEl>
                                        <p:attrNameLst>
                                          <p:attrName>ppt_h</p:attrName>
                                        </p:attrNameLst>
                                      </p:cBhvr>
                                      <p:tavLst>
                                        <p:tav tm="0">
                                          <p:val>
                                            <p:strVal val="ppt_h"/>
                                          </p:val>
                                        </p:tav>
                                        <p:tav tm="100000">
                                          <p:val>
                                            <p:strVal val="ppt_h"/>
                                          </p:val>
                                        </p:tav>
                                      </p:tavLst>
                                    </p:anim>
                                    <p:set>
                                      <p:cBhvr>
                                        <p:cTn id="23" dur="1" fill="hold">
                                          <p:stCondLst>
                                            <p:cond delay="499"/>
                                          </p:stCondLst>
                                        </p:cTn>
                                        <p:tgtEl>
                                          <p:spTgt spid="13318"/>
                                        </p:tgtEl>
                                        <p:attrNameLst>
                                          <p:attrName>style.visibility</p:attrName>
                                        </p:attrNameLst>
                                      </p:cBhvr>
                                      <p:to>
                                        <p:strVal val="hidden"/>
                                      </p:to>
                                    </p:set>
                                  </p:childTnLst>
                                </p:cTn>
                              </p:par>
                              <p:par>
                                <p:cTn id="24" presetID="23" presetClass="exit" presetSubtype="32" fill="hold" grpId="1" nodeType="withEffect">
                                  <p:stCondLst>
                                    <p:cond delay="0"/>
                                  </p:stCondLst>
                                  <p:childTnLst>
                                    <p:anim calcmode="lin" valueType="num">
                                      <p:cBhvr>
                                        <p:cTn id="25" dur="500"/>
                                        <p:tgtEl>
                                          <p:spTgt spid="13319"/>
                                        </p:tgtEl>
                                        <p:attrNameLst>
                                          <p:attrName>ppt_w</p:attrName>
                                        </p:attrNameLst>
                                      </p:cBhvr>
                                      <p:tavLst>
                                        <p:tav tm="0">
                                          <p:val>
                                            <p:strVal val="ppt_w"/>
                                          </p:val>
                                        </p:tav>
                                        <p:tav tm="100000">
                                          <p:val>
                                            <p:fltVal val="0"/>
                                          </p:val>
                                        </p:tav>
                                      </p:tavLst>
                                    </p:anim>
                                    <p:anim calcmode="lin" valueType="num">
                                      <p:cBhvr>
                                        <p:cTn id="26" dur="500"/>
                                        <p:tgtEl>
                                          <p:spTgt spid="13319"/>
                                        </p:tgtEl>
                                        <p:attrNameLst>
                                          <p:attrName>ppt_h</p:attrName>
                                        </p:attrNameLst>
                                      </p:cBhvr>
                                      <p:tavLst>
                                        <p:tav tm="0">
                                          <p:val>
                                            <p:strVal val="ppt_h"/>
                                          </p:val>
                                        </p:tav>
                                        <p:tav tm="100000">
                                          <p:val>
                                            <p:fltVal val="0"/>
                                          </p:val>
                                        </p:tav>
                                      </p:tavLst>
                                    </p:anim>
                                    <p:set>
                                      <p:cBhvr>
                                        <p:cTn id="27" dur="1" fill="hold">
                                          <p:stCondLst>
                                            <p:cond delay="499"/>
                                          </p:stCondLst>
                                        </p:cTn>
                                        <p:tgtEl>
                                          <p:spTgt spid="13319"/>
                                        </p:tgtEl>
                                        <p:attrNameLst>
                                          <p:attrName>style.visibility</p:attrName>
                                        </p:attrNameLst>
                                      </p:cBhvr>
                                      <p:to>
                                        <p:strVal val="hidden"/>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3317"/>
                                        </p:tgtEl>
                                        <p:attrNameLst>
                                          <p:attrName>style.visibility</p:attrName>
                                        </p:attrNameLst>
                                      </p:cBhvr>
                                      <p:to>
                                        <p:strVal val="visible"/>
                                      </p:to>
                                    </p:set>
                                    <p:animEffect transition="in" filter="barn(inVertical)">
                                      <p:cBhvr>
                                        <p:cTn id="32" dur="500"/>
                                        <p:tgtEl>
                                          <p:spTgt spid="13317"/>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3321"/>
                                        </p:tgtEl>
                                        <p:attrNameLst>
                                          <p:attrName>style.visibility</p:attrName>
                                        </p:attrNameLst>
                                      </p:cBhvr>
                                      <p:to>
                                        <p:strVal val="visible"/>
                                      </p:to>
                                    </p:set>
                                    <p:animEffect transition="in" filter="wipe(down)">
                                      <p:cBhvr>
                                        <p:cTn id="37" dur="500"/>
                                        <p:tgtEl>
                                          <p:spTgt spid="133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8" grpId="0"/>
      <p:bldP spid="13318" grpId="1"/>
      <p:bldP spid="13319" grpId="0" animBg="1"/>
      <p:bldP spid="13319" grpId="1" animBg="1"/>
      <p:bldP spid="13320" grpId="0"/>
      <p:bldP spid="13321" grpId="0" animBg="1"/>
      <p:bldP spid="13317" grpId="0"/>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13314" name="Picture 2">
            <a:extLst>
              <a:ext uri="{FF2B5EF4-FFF2-40B4-BE49-F238E27FC236}">
                <a16:creationId xmlns:a16="http://schemas.microsoft.com/office/drawing/2014/main" id="{FA5EF839-35C7-48D3-BA96-F20D40E1724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3116" t="2213" r="2377" b="2695"/>
          <a:stretch>
            <a:fillRect/>
          </a:stretch>
        </p:blipFill>
        <p:spPr bwMode="auto">
          <a:xfrm>
            <a:off x="15875" y="0"/>
            <a:ext cx="121761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Rectangle 3">
            <a:extLst>
              <a:ext uri="{FF2B5EF4-FFF2-40B4-BE49-F238E27FC236}">
                <a16:creationId xmlns:a16="http://schemas.microsoft.com/office/drawing/2014/main" id="{D37D049A-1BE4-4405-9F08-BB2FF5FA8786}"/>
              </a:ext>
            </a:extLst>
          </p:cNvPr>
          <p:cNvSpPr>
            <a:spLocks noChangeArrowheads="1"/>
          </p:cNvSpPr>
          <p:nvPr/>
        </p:nvSpPr>
        <p:spPr bwMode="auto">
          <a:xfrm>
            <a:off x="2417763" y="1997075"/>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800">
              <a:latin typeface="Arial" panose="020B0604020202020204" pitchFamily="34" charset="0"/>
              <a:cs typeface="Arial" panose="020B0604020202020204" pitchFamily="34" charset="0"/>
            </a:endParaRPr>
          </a:p>
        </p:txBody>
      </p:sp>
      <p:sp>
        <p:nvSpPr>
          <p:cNvPr id="13316" name="Rectangle 4">
            <a:extLst>
              <a:ext uri="{FF2B5EF4-FFF2-40B4-BE49-F238E27FC236}">
                <a16:creationId xmlns:a16="http://schemas.microsoft.com/office/drawing/2014/main" id="{7C32227A-48D6-4624-BD1B-9A808224E7DF}"/>
              </a:ext>
            </a:extLst>
          </p:cNvPr>
          <p:cNvSpPr>
            <a:spLocks noChangeArrowheads="1"/>
          </p:cNvSpPr>
          <p:nvPr/>
        </p:nvSpPr>
        <p:spPr bwMode="auto">
          <a:xfrm>
            <a:off x="2417763" y="1997075"/>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800">
              <a:latin typeface="Arial" panose="020B0604020202020204" pitchFamily="34" charset="0"/>
              <a:cs typeface="Arial" panose="020B0604020202020204" pitchFamily="34" charset="0"/>
            </a:endParaRPr>
          </a:p>
        </p:txBody>
      </p:sp>
      <p:sp>
        <p:nvSpPr>
          <p:cNvPr id="13317" name="Text Box 27">
            <a:extLst>
              <a:ext uri="{FF2B5EF4-FFF2-40B4-BE49-F238E27FC236}">
                <a16:creationId xmlns:a16="http://schemas.microsoft.com/office/drawing/2014/main" id="{1BD16749-C708-49B7-81E2-B6B44E902A20}"/>
              </a:ext>
            </a:extLst>
          </p:cNvPr>
          <p:cNvSpPr txBox="1">
            <a:spLocks noChangeArrowheads="1"/>
          </p:cNvSpPr>
          <p:nvPr/>
        </p:nvSpPr>
        <p:spPr bwMode="auto">
          <a:xfrm>
            <a:off x="909638" y="1071563"/>
            <a:ext cx="32004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2600" b="1">
                <a:solidFill>
                  <a:srgbClr val="FF0000"/>
                </a:solidFill>
                <a:latin typeface="Times New Roman" panose="02020603050405020304" pitchFamily="18" charset="0"/>
                <a:cs typeface="Times New Roman" panose="02020603050405020304" pitchFamily="18" charset="0"/>
              </a:rPr>
              <a:t>* </a:t>
            </a:r>
            <a:r>
              <a:rPr lang="en-US" altLang="en-US" sz="2600" b="1" u="sng">
                <a:solidFill>
                  <a:srgbClr val="FF0000"/>
                </a:solidFill>
                <a:latin typeface="Times New Roman" panose="02020603050405020304" pitchFamily="18" charset="0"/>
                <a:cs typeface="Times New Roman" panose="02020603050405020304" pitchFamily="18" charset="0"/>
              </a:rPr>
              <a:t>Tìm hiểu bài</a:t>
            </a:r>
          </a:p>
        </p:txBody>
      </p:sp>
      <p:sp>
        <p:nvSpPr>
          <p:cNvPr id="13318" name="Text Box 27">
            <a:extLst>
              <a:ext uri="{FF2B5EF4-FFF2-40B4-BE49-F238E27FC236}">
                <a16:creationId xmlns:a16="http://schemas.microsoft.com/office/drawing/2014/main" id="{D4A85DF9-0B3D-47B5-B60F-5D878B24E470}"/>
              </a:ext>
            </a:extLst>
          </p:cNvPr>
          <p:cNvSpPr txBox="1">
            <a:spLocks noChangeArrowheads="1"/>
          </p:cNvSpPr>
          <p:nvPr/>
        </p:nvSpPr>
        <p:spPr bwMode="auto">
          <a:xfrm>
            <a:off x="922338" y="1612900"/>
            <a:ext cx="103632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 typeface="Arial" panose="020B0604020202020204" pitchFamily="34" charset="0"/>
              <a:buNone/>
            </a:pPr>
            <a:r>
              <a:rPr lang="en-US" altLang="en-US" sz="2400" b="1" dirty="0">
                <a:solidFill>
                  <a:srgbClr val="002060"/>
                </a:solidFill>
                <a:latin typeface="Times New Roman" panose="02020603050405020304" pitchFamily="18" charset="0"/>
              </a:rPr>
              <a:t>1. </a:t>
            </a:r>
            <a:r>
              <a:rPr lang="vi-VN" altLang="en-US" sz="2400" b="1" dirty="0">
                <a:solidFill>
                  <a:srgbClr val="002060"/>
                </a:solidFill>
                <a:latin typeface="Times New Roman" panose="02020603050405020304" pitchFamily="18" charset="0"/>
              </a:rPr>
              <a:t>Mặt trời đã lùi dần về chân núi phía tây. Đàn sếu đang sải cánh trên cao. Sau một cuộc dạo chơi, </a:t>
            </a:r>
            <a:r>
              <a:rPr lang="en-US" altLang="en-US" sz="2400" b="1" dirty="0" err="1">
                <a:solidFill>
                  <a:srgbClr val="002060"/>
                </a:solidFill>
                <a:latin typeface="Times New Roman" panose="02020603050405020304" pitchFamily="18" charset="0"/>
              </a:rPr>
              <a:t>đám</a:t>
            </a:r>
            <a:r>
              <a:rPr lang="en-US" altLang="en-US" sz="2400" b="1" dirty="0">
                <a:solidFill>
                  <a:srgbClr val="002060"/>
                </a:solidFill>
                <a:latin typeface="Times New Roman" panose="02020603050405020304" pitchFamily="18" charset="0"/>
              </a:rPr>
              <a:t> </a:t>
            </a:r>
            <a:r>
              <a:rPr lang="en-US" altLang="en-US" sz="2400" b="1" dirty="0" err="1">
                <a:solidFill>
                  <a:srgbClr val="002060"/>
                </a:solidFill>
                <a:latin typeface="Times New Roman" panose="02020603050405020304" pitchFamily="18" charset="0"/>
              </a:rPr>
              <a:t>trẻ</a:t>
            </a:r>
            <a:r>
              <a:rPr lang="vi-VN" altLang="en-US" sz="2400" b="1" dirty="0">
                <a:solidFill>
                  <a:srgbClr val="002060"/>
                </a:solidFill>
                <a:latin typeface="Times New Roman" panose="02020603050405020304" pitchFamily="18" charset="0"/>
              </a:rPr>
              <a:t> ra về</a:t>
            </a:r>
            <a:r>
              <a:rPr lang="en-US" altLang="en-US" sz="2400" b="1" dirty="0">
                <a:solidFill>
                  <a:srgbClr val="002060"/>
                </a:solidFill>
                <a:latin typeface="Times New Roman" panose="02020603050405020304" pitchFamily="18" charset="0"/>
              </a:rPr>
              <a:t>. T</a:t>
            </a:r>
            <a:r>
              <a:rPr lang="vi-VN" altLang="en-US" sz="2400" b="1" dirty="0">
                <a:solidFill>
                  <a:srgbClr val="002060"/>
                </a:solidFill>
                <a:latin typeface="Times New Roman" panose="02020603050405020304" pitchFamily="18" charset="0"/>
              </a:rPr>
              <a:t>iếng nói cười ríu rít.</a:t>
            </a:r>
            <a:endParaRPr lang="en-US" altLang="en-US" sz="2400" b="1" dirty="0">
              <a:solidFill>
                <a:srgbClr val="002060"/>
              </a:solidFill>
              <a:latin typeface="Times New Roman" panose="02020603050405020304" pitchFamily="18" charset="0"/>
            </a:endParaRPr>
          </a:p>
          <a:p>
            <a:pPr algn="just" eaLnBrk="1" hangingPunct="1">
              <a:lnSpc>
                <a:spcPct val="100000"/>
              </a:lnSpc>
              <a:spcBef>
                <a:spcPct val="0"/>
              </a:spcBef>
              <a:buFont typeface="Arial" panose="020B0604020202020204" pitchFamily="34" charset="0"/>
              <a:buNone/>
            </a:pPr>
            <a:r>
              <a:rPr lang="vi-VN" altLang="en-US" sz="2400" b="1" dirty="0">
                <a:solidFill>
                  <a:srgbClr val="002060"/>
                </a:solidFill>
                <a:latin typeface="Times New Roman" panose="02020603050405020304" pitchFamily="18" charset="0"/>
              </a:rPr>
              <a:t>2. Bỗng các em dừng lại khi thấy một cụ già đang ngồi ở vệ cỏ ven đường. Trông cụ thật mệt mỏi, cặp mắt lộ rõ vẻ u sầu.</a:t>
            </a:r>
          </a:p>
          <a:p>
            <a:pPr algn="just" eaLnBrk="1" hangingPunct="1">
              <a:lnSpc>
                <a:spcPct val="100000"/>
              </a:lnSpc>
              <a:spcBef>
                <a:spcPct val="0"/>
              </a:spcBef>
              <a:buFont typeface="Arial" panose="020B0604020202020204" pitchFamily="34" charset="0"/>
              <a:buNone/>
            </a:pPr>
            <a:r>
              <a:rPr lang="vi-VN" altLang="en-US" sz="2400" b="1" dirty="0">
                <a:solidFill>
                  <a:srgbClr val="002060"/>
                </a:solidFill>
                <a:latin typeface="Times New Roman" panose="02020603050405020304" pitchFamily="18" charset="0"/>
              </a:rPr>
              <a:t> - Chuyện gì xảy ra với ông cụ thế nhỉ? – Một em trai hỏi.</a:t>
            </a:r>
          </a:p>
          <a:p>
            <a:pPr algn="just" eaLnBrk="1" hangingPunct="1">
              <a:lnSpc>
                <a:spcPct val="100000"/>
              </a:lnSpc>
              <a:spcBef>
                <a:spcPct val="0"/>
              </a:spcBef>
              <a:buFont typeface="Arial" panose="020B0604020202020204" pitchFamily="34" charset="0"/>
              <a:buNone/>
            </a:pPr>
            <a:r>
              <a:rPr lang="vi-VN" altLang="en-US" sz="2400" b="1" dirty="0">
                <a:solidFill>
                  <a:srgbClr val="002060"/>
                </a:solidFill>
                <a:latin typeface="Times New Roman" panose="02020603050405020304" pitchFamily="18" charset="0"/>
              </a:rPr>
              <a:t>Đám trẻ tiếp lời, bàn tán sôi nổi:</a:t>
            </a:r>
          </a:p>
          <a:p>
            <a:pPr algn="just" eaLnBrk="1" hangingPunct="1">
              <a:lnSpc>
                <a:spcPct val="100000"/>
              </a:lnSpc>
              <a:spcBef>
                <a:spcPct val="0"/>
              </a:spcBef>
              <a:buFont typeface="Arial" panose="020B0604020202020204" pitchFamily="34" charset="0"/>
              <a:buNone/>
            </a:pPr>
            <a:r>
              <a:rPr lang="vi-VN" altLang="en-US" sz="2400" b="1" dirty="0">
                <a:solidFill>
                  <a:srgbClr val="002060"/>
                </a:solidFill>
                <a:latin typeface="Times New Roman" panose="02020603050405020304" pitchFamily="18" charset="0"/>
              </a:rPr>
              <a:t>- Chắc là cụ bị ốm?</a:t>
            </a:r>
          </a:p>
          <a:p>
            <a:pPr algn="just" eaLnBrk="1" hangingPunct="1">
              <a:lnSpc>
                <a:spcPct val="100000"/>
              </a:lnSpc>
              <a:spcBef>
                <a:spcPct val="0"/>
              </a:spcBef>
              <a:buFont typeface="Arial" panose="020B0604020202020204" pitchFamily="34" charset="0"/>
              <a:buNone/>
            </a:pPr>
            <a:r>
              <a:rPr lang="vi-VN" altLang="en-US" sz="2400" b="1" dirty="0">
                <a:solidFill>
                  <a:srgbClr val="002060"/>
                </a:solidFill>
                <a:latin typeface="Times New Roman" panose="02020603050405020304" pitchFamily="18" charset="0"/>
              </a:rPr>
              <a:t>- Hay cụ đánh mất cái gì?</a:t>
            </a:r>
          </a:p>
          <a:p>
            <a:pPr algn="just" eaLnBrk="1" hangingPunct="1">
              <a:lnSpc>
                <a:spcPct val="100000"/>
              </a:lnSpc>
              <a:spcBef>
                <a:spcPct val="0"/>
              </a:spcBef>
              <a:buFont typeface="Arial" panose="020B0604020202020204" pitchFamily="34" charset="0"/>
              <a:buNone/>
            </a:pPr>
            <a:r>
              <a:rPr lang="vi-VN" altLang="en-US" sz="2400" b="1" dirty="0">
                <a:solidFill>
                  <a:srgbClr val="002060"/>
                </a:solidFill>
                <a:latin typeface="Times New Roman" panose="02020603050405020304" pitchFamily="18" charset="0"/>
              </a:rPr>
              <a:t>- Chúng mình thử hỏi xem đi!</a:t>
            </a:r>
          </a:p>
        </p:txBody>
      </p:sp>
      <p:sp>
        <p:nvSpPr>
          <p:cNvPr id="13319" name="Text Box 27">
            <a:extLst>
              <a:ext uri="{FF2B5EF4-FFF2-40B4-BE49-F238E27FC236}">
                <a16:creationId xmlns:a16="http://schemas.microsoft.com/office/drawing/2014/main" id="{48E5F841-0987-4EB9-9126-1084F72EDD07}"/>
              </a:ext>
            </a:extLst>
          </p:cNvPr>
          <p:cNvSpPr txBox="1">
            <a:spLocks noChangeArrowheads="1"/>
          </p:cNvSpPr>
          <p:nvPr/>
        </p:nvSpPr>
        <p:spPr bwMode="auto">
          <a:xfrm>
            <a:off x="6824663" y="1228725"/>
            <a:ext cx="4038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2400" b="1" i="1">
                <a:latin typeface="Times New Roman" panose="02020603050405020304" pitchFamily="18" charset="0"/>
              </a:rPr>
              <a:t>Theo </a:t>
            </a:r>
            <a:r>
              <a:rPr lang="en-US" altLang="en-US" sz="2400" b="1">
                <a:latin typeface="Times New Roman" panose="02020603050405020304" pitchFamily="18" charset="0"/>
              </a:rPr>
              <a:t>Xu-khôm-lin-xki</a:t>
            </a:r>
          </a:p>
        </p:txBody>
      </p:sp>
      <p:sp>
        <p:nvSpPr>
          <p:cNvPr id="14" name="Text Box 6">
            <a:extLst>
              <a:ext uri="{FF2B5EF4-FFF2-40B4-BE49-F238E27FC236}">
                <a16:creationId xmlns:a16="http://schemas.microsoft.com/office/drawing/2014/main" id="{05C3E874-7723-4AC4-B96C-1F735D87CDCC}"/>
              </a:ext>
            </a:extLst>
          </p:cNvPr>
          <p:cNvSpPr txBox="1">
            <a:spLocks noChangeArrowheads="1"/>
          </p:cNvSpPr>
          <p:nvPr/>
        </p:nvSpPr>
        <p:spPr bwMode="auto">
          <a:xfrm>
            <a:off x="4616450" y="381000"/>
            <a:ext cx="36480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defRPr/>
            </a:pPr>
            <a:r>
              <a:rPr lang="en-US" altLang="en-US" sz="2400" b="1" u="sng" dirty="0" err="1">
                <a:solidFill>
                  <a:schemeClr val="accent6">
                    <a:lumMod val="50000"/>
                  </a:schemeClr>
                </a:solidFill>
                <a:latin typeface="Times New Roman" panose="02020603050405020304" pitchFamily="18" charset="0"/>
              </a:rPr>
              <a:t>Tập</a:t>
            </a:r>
            <a:r>
              <a:rPr lang="en-US" altLang="en-US" sz="2400" b="1" u="sng" dirty="0">
                <a:solidFill>
                  <a:schemeClr val="accent6">
                    <a:lumMod val="50000"/>
                  </a:schemeClr>
                </a:solidFill>
                <a:latin typeface="Times New Roman" panose="02020603050405020304" pitchFamily="18" charset="0"/>
              </a:rPr>
              <a:t> </a:t>
            </a:r>
            <a:r>
              <a:rPr lang="en-US" altLang="en-US" sz="2400" b="1" u="sng" dirty="0" err="1">
                <a:solidFill>
                  <a:schemeClr val="accent6">
                    <a:lumMod val="50000"/>
                  </a:schemeClr>
                </a:solidFill>
                <a:latin typeface="Times New Roman" panose="02020603050405020304" pitchFamily="18" charset="0"/>
              </a:rPr>
              <a:t>đọc</a:t>
            </a:r>
            <a:r>
              <a:rPr lang="en-US" altLang="en-US" sz="2400" b="1" u="sng" dirty="0">
                <a:solidFill>
                  <a:schemeClr val="accent6">
                    <a:lumMod val="50000"/>
                  </a:schemeClr>
                </a:solidFill>
                <a:latin typeface="Times New Roman" panose="02020603050405020304" pitchFamily="18" charset="0"/>
              </a:rPr>
              <a:t> </a:t>
            </a:r>
            <a:r>
              <a:rPr lang="vi-VN" altLang="en-US" sz="2400" b="1" u="sng" dirty="0">
                <a:solidFill>
                  <a:schemeClr val="accent6">
                    <a:lumMod val="50000"/>
                  </a:schemeClr>
                </a:solidFill>
                <a:latin typeface="Times New Roman" panose="02020603050405020304" pitchFamily="18" charset="0"/>
              </a:rPr>
              <a:t>-</a:t>
            </a:r>
            <a:r>
              <a:rPr lang="en-US" altLang="en-US" sz="2400" b="1" u="sng" dirty="0">
                <a:solidFill>
                  <a:schemeClr val="accent6">
                    <a:lumMod val="50000"/>
                  </a:schemeClr>
                </a:solidFill>
                <a:latin typeface="Times New Roman" panose="02020603050405020304" pitchFamily="18" charset="0"/>
              </a:rPr>
              <a:t> </a:t>
            </a:r>
            <a:r>
              <a:rPr lang="vi-VN" altLang="en-US" sz="2400" b="1" u="sng" dirty="0">
                <a:solidFill>
                  <a:schemeClr val="accent6">
                    <a:lumMod val="50000"/>
                  </a:schemeClr>
                </a:solidFill>
                <a:latin typeface="Times New Roman" panose="02020603050405020304" pitchFamily="18" charset="0"/>
              </a:rPr>
              <a:t>Kể chuyện</a:t>
            </a:r>
            <a:endParaRPr lang="en-US" altLang="en-US" sz="2400" b="1" u="sng" dirty="0">
              <a:solidFill>
                <a:schemeClr val="accent6">
                  <a:lumMod val="50000"/>
                </a:schemeClr>
              </a:solidFill>
              <a:latin typeface="Times New Roman" panose="02020603050405020304" pitchFamily="18" charset="0"/>
            </a:endParaRPr>
          </a:p>
        </p:txBody>
      </p:sp>
      <p:sp>
        <p:nvSpPr>
          <p:cNvPr id="13321" name="Text Box 7">
            <a:extLst>
              <a:ext uri="{FF2B5EF4-FFF2-40B4-BE49-F238E27FC236}">
                <a16:creationId xmlns:a16="http://schemas.microsoft.com/office/drawing/2014/main" id="{BB9ED15A-AB45-44E9-9276-9743207B9D44}"/>
              </a:ext>
            </a:extLst>
          </p:cNvPr>
          <p:cNvSpPr txBox="1">
            <a:spLocks noChangeArrowheads="1"/>
          </p:cNvSpPr>
          <p:nvPr/>
        </p:nvSpPr>
        <p:spPr bwMode="auto">
          <a:xfrm>
            <a:off x="4343400" y="736600"/>
            <a:ext cx="45005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b="1">
                <a:solidFill>
                  <a:srgbClr val="FF0000"/>
                </a:solidFill>
                <a:latin typeface="Times New Roman" panose="02020603050405020304" pitchFamily="18" charset="0"/>
              </a:rPr>
              <a:t>Các em nhỏ và cụ già</a:t>
            </a:r>
          </a:p>
        </p:txBody>
      </p:sp>
      <p:sp>
        <p:nvSpPr>
          <p:cNvPr id="17" name="Text Box 27">
            <a:extLst>
              <a:ext uri="{FF2B5EF4-FFF2-40B4-BE49-F238E27FC236}">
                <a16:creationId xmlns:a16="http://schemas.microsoft.com/office/drawing/2014/main" id="{C77B1094-9FAB-495B-9E47-7F20CE9D83AB}"/>
              </a:ext>
            </a:extLst>
          </p:cNvPr>
          <p:cNvSpPr txBox="1">
            <a:spLocks noChangeArrowheads="1"/>
          </p:cNvSpPr>
          <p:nvPr/>
        </p:nvSpPr>
        <p:spPr bwMode="auto">
          <a:xfrm>
            <a:off x="1905000" y="5321300"/>
            <a:ext cx="9436100" cy="1200329"/>
          </a:xfrm>
          <a:prstGeom prst="rect">
            <a:avLst/>
          </a:prstGeom>
          <a:solidFill>
            <a:srgbClr val="F8F8E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ts val="0"/>
              </a:spcBef>
              <a:buFontTx/>
              <a:buNone/>
            </a:pPr>
            <a:r>
              <a:rPr lang="vi-VN" altLang="en-US" sz="2400" b="1" dirty="0">
                <a:latin typeface="Times New Roman" panose="02020603050405020304" pitchFamily="18" charset="0"/>
                <a:cs typeface="Times New Roman" panose="02020603050405020304" pitchFamily="18" charset="0"/>
              </a:rPr>
              <a:t>Các bạn </a:t>
            </a:r>
            <a:r>
              <a:rPr lang="en-US" altLang="en-US" sz="2400" b="1" dirty="0" err="1">
                <a:latin typeface="Times New Roman" panose="02020603050405020304" pitchFamily="18" charset="0"/>
                <a:cs typeface="Times New Roman" panose="02020603050405020304" pitchFamily="18" charset="0"/>
              </a:rPr>
              <a:t>băn</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khoăn</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và</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trao</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đổi</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với</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nhau</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Có</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bạn</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đoán</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cụ</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bị</a:t>
            </a:r>
            <a:r>
              <a:rPr lang="en-US" altLang="en-US" sz="2400" b="1" dirty="0">
                <a:latin typeface="Times New Roman" panose="02020603050405020304" pitchFamily="18" charset="0"/>
                <a:cs typeface="Times New Roman" panose="02020603050405020304" pitchFamily="18" charset="0"/>
              </a:rPr>
              <a:t> </a:t>
            </a:r>
          </a:p>
          <a:p>
            <a:pPr eaLnBrk="1" hangingPunct="1">
              <a:lnSpc>
                <a:spcPct val="100000"/>
              </a:lnSpc>
              <a:spcBef>
                <a:spcPts val="0"/>
              </a:spcBef>
              <a:buFontTx/>
              <a:buNone/>
            </a:pPr>
            <a:r>
              <a:rPr lang="en-US" altLang="en-US" sz="2400" b="1" dirty="0" err="1">
                <a:latin typeface="Times New Roman" panose="02020603050405020304" pitchFamily="18" charset="0"/>
                <a:cs typeface="Times New Roman" panose="02020603050405020304" pitchFamily="18" charset="0"/>
              </a:rPr>
              <a:t>ốm</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có</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bạn</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đoán</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cụ</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bị</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mất</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cái</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gì</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đó</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Cuối</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cùng</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cả</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tốp</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đến</a:t>
            </a:r>
            <a:r>
              <a:rPr lang="en-US" altLang="en-US" sz="2400" b="1" dirty="0">
                <a:latin typeface="Times New Roman" panose="02020603050405020304" pitchFamily="18" charset="0"/>
                <a:cs typeface="Times New Roman" panose="02020603050405020304" pitchFamily="18" charset="0"/>
              </a:rPr>
              <a:t> </a:t>
            </a:r>
          </a:p>
          <a:p>
            <a:pPr eaLnBrk="1" hangingPunct="1">
              <a:lnSpc>
                <a:spcPct val="100000"/>
              </a:lnSpc>
              <a:spcBef>
                <a:spcPts val="0"/>
              </a:spcBef>
              <a:buFontTx/>
              <a:buNone/>
            </a:pPr>
            <a:r>
              <a:rPr lang="en-US" altLang="en-US" sz="2400" b="1" dirty="0" err="1">
                <a:latin typeface="Times New Roman" panose="02020603050405020304" pitchFamily="18" charset="0"/>
                <a:cs typeface="Times New Roman" panose="02020603050405020304" pitchFamily="18" charset="0"/>
              </a:rPr>
              <a:t>tận</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nơi</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hỏi</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thăm</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cụ</a:t>
            </a:r>
            <a:r>
              <a:rPr lang="en-US" altLang="en-US" sz="2400" b="1" dirty="0">
                <a:latin typeface="Times New Roman" panose="02020603050405020304" pitchFamily="18" charset="0"/>
                <a:cs typeface="Times New Roman" panose="02020603050405020304" pitchFamily="18" charset="0"/>
              </a:rPr>
              <a:t>.</a:t>
            </a:r>
            <a:endParaRPr lang="vi-VN" altLang="en-US" sz="2400" b="1" dirty="0">
              <a:latin typeface="Times New Roman" panose="02020603050405020304" pitchFamily="18" charset="0"/>
              <a:cs typeface="Times New Roman" panose="02020603050405020304" pitchFamily="18" charset="0"/>
            </a:endParaRPr>
          </a:p>
        </p:txBody>
      </p:sp>
      <p:sp>
        <p:nvSpPr>
          <p:cNvPr id="19" name="Text Box 27">
            <a:extLst>
              <a:ext uri="{FF2B5EF4-FFF2-40B4-BE49-F238E27FC236}">
                <a16:creationId xmlns:a16="http://schemas.microsoft.com/office/drawing/2014/main" id="{583EEAED-274A-4C69-9420-32549C3FCC48}"/>
              </a:ext>
            </a:extLst>
          </p:cNvPr>
          <p:cNvSpPr txBox="1">
            <a:spLocks noChangeArrowheads="1"/>
          </p:cNvSpPr>
          <p:nvPr/>
        </p:nvSpPr>
        <p:spPr bwMode="auto">
          <a:xfrm>
            <a:off x="1904999" y="5381625"/>
            <a:ext cx="8513763" cy="830997"/>
          </a:xfrm>
          <a:prstGeom prst="rect">
            <a:avLst/>
          </a:prstGeom>
          <a:solidFill>
            <a:srgbClr val="F8F8E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ts val="0"/>
              </a:spcBef>
              <a:buFontTx/>
              <a:buNone/>
            </a:pPr>
            <a:r>
              <a:rPr lang="en-US" altLang="en-US" sz="2400" b="1" dirty="0" err="1">
                <a:latin typeface="Times New Roman" panose="02020603050405020304" pitchFamily="18" charset="0"/>
                <a:cs typeface="Times New Roman" panose="02020603050405020304" pitchFamily="18" charset="0"/>
              </a:rPr>
              <a:t>Vì</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các</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bạn</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là</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những</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đứa</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trẻ</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ngoan</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nhân</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hậu</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Các</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bạn</a:t>
            </a:r>
            <a:r>
              <a:rPr lang="en-US" altLang="en-US" sz="2400" b="1" dirty="0">
                <a:latin typeface="Times New Roman" panose="02020603050405020304" pitchFamily="18" charset="0"/>
                <a:cs typeface="Times New Roman" panose="02020603050405020304" pitchFamily="18" charset="0"/>
              </a:rPr>
              <a:t> </a:t>
            </a:r>
          </a:p>
          <a:p>
            <a:pPr eaLnBrk="1" hangingPunct="1">
              <a:lnSpc>
                <a:spcPct val="100000"/>
              </a:lnSpc>
              <a:spcBef>
                <a:spcPts val="0"/>
              </a:spcBef>
              <a:buFontTx/>
              <a:buNone/>
            </a:pPr>
            <a:r>
              <a:rPr lang="en-US" altLang="en-US" sz="2400" b="1" dirty="0" err="1">
                <a:latin typeface="Times New Roman" panose="02020603050405020304" pitchFamily="18" charset="0"/>
                <a:cs typeface="Times New Roman" panose="02020603050405020304" pitchFamily="18" charset="0"/>
              </a:rPr>
              <a:t>muốn</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giúp</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đỡ</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ông</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cụ</a:t>
            </a:r>
            <a:r>
              <a:rPr lang="en-US" altLang="en-US" sz="2400" b="1" dirty="0">
                <a:latin typeface="Times New Roman" panose="02020603050405020304" pitchFamily="18" charset="0"/>
                <a:cs typeface="Times New Roman" panose="02020603050405020304" pitchFamily="18" charset="0"/>
              </a:rPr>
              <a:t>.</a:t>
            </a:r>
            <a:endParaRPr lang="vi-VN" altLang="en-US" sz="2400" b="1" dirty="0">
              <a:latin typeface="Times New Roman" panose="02020603050405020304" pitchFamily="18" charset="0"/>
              <a:cs typeface="Times New Roman" panose="02020603050405020304" pitchFamily="18" charset="0"/>
            </a:endParaRPr>
          </a:p>
        </p:txBody>
      </p:sp>
      <p:sp>
        <p:nvSpPr>
          <p:cNvPr id="16" name="Text Box 27">
            <a:extLst>
              <a:ext uri="{FF2B5EF4-FFF2-40B4-BE49-F238E27FC236}">
                <a16:creationId xmlns:a16="http://schemas.microsoft.com/office/drawing/2014/main" id="{B0A23396-FAFE-4319-944E-592CAB908E3C}"/>
              </a:ext>
            </a:extLst>
          </p:cNvPr>
          <p:cNvSpPr txBox="1">
            <a:spLocks noChangeArrowheads="1"/>
          </p:cNvSpPr>
          <p:nvPr/>
        </p:nvSpPr>
        <p:spPr bwMode="auto">
          <a:xfrm>
            <a:off x="1593056" y="4932011"/>
            <a:ext cx="67452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2400" b="1" dirty="0">
                <a:solidFill>
                  <a:srgbClr val="FF0000"/>
                </a:solidFill>
                <a:latin typeface="Times New Roman" panose="02020603050405020304" pitchFamily="18" charset="0"/>
                <a:cs typeface="Times New Roman" panose="02020603050405020304" pitchFamily="18" charset="0"/>
              </a:rPr>
              <a:t>2. </a:t>
            </a:r>
            <a:r>
              <a:rPr lang="en-US" altLang="en-US" sz="2400" b="1" dirty="0" err="1">
                <a:solidFill>
                  <a:srgbClr val="FF0000"/>
                </a:solidFill>
                <a:latin typeface="Times New Roman" panose="02020603050405020304" pitchFamily="18" charset="0"/>
                <a:cs typeface="Times New Roman" panose="02020603050405020304" pitchFamily="18" charset="0"/>
              </a:rPr>
              <a:t>Các</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bạn</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nhỏ</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quan</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tâm</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đến</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ông</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cụ</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như</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thế</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nào</a:t>
            </a:r>
            <a:r>
              <a:rPr lang="en-US" altLang="en-US" sz="2400" b="1" dirty="0">
                <a:solidFill>
                  <a:srgbClr val="FF0000"/>
                </a:solidFill>
                <a:latin typeface="Times New Roman" panose="02020603050405020304" pitchFamily="18" charset="0"/>
                <a:cs typeface="Times New Roman" panose="02020603050405020304" pitchFamily="18" charset="0"/>
              </a:rPr>
              <a:t>?</a:t>
            </a:r>
            <a:endParaRPr lang="en-US" altLang="en-US" sz="2400" b="1" u="sng" dirty="0">
              <a:solidFill>
                <a:srgbClr val="FF0000"/>
              </a:solidFill>
              <a:latin typeface="Times New Roman" panose="02020603050405020304" pitchFamily="18" charset="0"/>
              <a:cs typeface="Times New Roman" panose="02020603050405020304" pitchFamily="18" charset="0"/>
            </a:endParaRPr>
          </a:p>
        </p:txBody>
      </p:sp>
      <p:sp>
        <p:nvSpPr>
          <p:cNvPr id="18" name="Text Box 27">
            <a:extLst>
              <a:ext uri="{FF2B5EF4-FFF2-40B4-BE49-F238E27FC236}">
                <a16:creationId xmlns:a16="http://schemas.microsoft.com/office/drawing/2014/main" id="{FE0A2055-0AAE-4805-9DF2-B665201856DE}"/>
              </a:ext>
            </a:extLst>
          </p:cNvPr>
          <p:cNvSpPr txBox="1">
            <a:spLocks noChangeArrowheads="1"/>
          </p:cNvSpPr>
          <p:nvPr/>
        </p:nvSpPr>
        <p:spPr bwMode="auto">
          <a:xfrm>
            <a:off x="1877218" y="4932012"/>
            <a:ext cx="61769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2400" b="1" dirty="0" err="1">
                <a:solidFill>
                  <a:srgbClr val="FF0000"/>
                </a:solidFill>
                <a:latin typeface="Times New Roman" panose="02020603050405020304" pitchFamily="18" charset="0"/>
                <a:cs typeface="Times New Roman" panose="02020603050405020304" pitchFamily="18" charset="0"/>
              </a:rPr>
              <a:t>Vì</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sao</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các</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bạn</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quan</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tâm</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đến</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ông</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cụ</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như</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vậy</a:t>
            </a:r>
            <a:r>
              <a:rPr lang="en-US" altLang="en-US" sz="2400" b="1" dirty="0">
                <a:solidFill>
                  <a:srgbClr val="FF0000"/>
                </a:solidFill>
                <a:latin typeface="Times New Roman" panose="02020603050405020304" pitchFamily="18" charset="0"/>
                <a:cs typeface="Times New Roman" panose="02020603050405020304" pitchFamily="18" charset="0"/>
              </a:rPr>
              <a:t>?</a:t>
            </a:r>
            <a:endParaRPr lang="en-US" altLang="en-US" sz="2400" b="1" u="sng" dirty="0">
              <a:solidFill>
                <a:srgbClr val="FF0000"/>
              </a:solidFill>
              <a:latin typeface="Times New Roman" panose="02020603050405020304" pitchFamily="18" charset="0"/>
              <a:cs typeface="Times New Roman" panose="02020603050405020304" pitchFamily="18" charset="0"/>
            </a:endParaRPr>
          </a:p>
        </p:txBody>
      </p:sp>
    </p:spTree>
    <p:custDataLst>
      <p:tags r:id="rId1"/>
    </p:custData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arn(inVertical)">
                                      <p:cBhvr>
                                        <p:cTn id="12" dur="500"/>
                                        <p:tgtEl>
                                          <p:spTgt spid="1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7" presetClass="exit" presetSubtype="10" fill="hold" grpId="1" nodeType="clickEffect">
                                  <p:stCondLst>
                                    <p:cond delay="0"/>
                                  </p:stCondLst>
                                  <p:childTnLst>
                                    <p:anim calcmode="lin" valueType="num">
                                      <p:cBhvr>
                                        <p:cTn id="16" dur="500"/>
                                        <p:tgtEl>
                                          <p:spTgt spid="17"/>
                                        </p:tgtEl>
                                        <p:attrNameLst>
                                          <p:attrName>ppt_w</p:attrName>
                                        </p:attrNameLst>
                                      </p:cBhvr>
                                      <p:tavLst>
                                        <p:tav tm="0">
                                          <p:val>
                                            <p:strVal val="ppt_w"/>
                                          </p:val>
                                        </p:tav>
                                        <p:tav tm="100000">
                                          <p:val>
                                            <p:fltVal val="0"/>
                                          </p:val>
                                        </p:tav>
                                      </p:tavLst>
                                    </p:anim>
                                    <p:anim calcmode="lin" valueType="num">
                                      <p:cBhvr>
                                        <p:cTn id="17" dur="500"/>
                                        <p:tgtEl>
                                          <p:spTgt spid="17"/>
                                        </p:tgtEl>
                                        <p:attrNameLst>
                                          <p:attrName>ppt_h</p:attrName>
                                        </p:attrNameLst>
                                      </p:cBhvr>
                                      <p:tavLst>
                                        <p:tav tm="0">
                                          <p:val>
                                            <p:strVal val="ppt_h"/>
                                          </p:val>
                                        </p:tav>
                                        <p:tav tm="100000">
                                          <p:val>
                                            <p:strVal val="ppt_h"/>
                                          </p:val>
                                        </p:tav>
                                      </p:tavLst>
                                    </p:anim>
                                    <p:set>
                                      <p:cBhvr>
                                        <p:cTn id="18" dur="1" fill="hold">
                                          <p:stCondLst>
                                            <p:cond delay="499"/>
                                          </p:stCondLst>
                                        </p:cTn>
                                        <p:tgtEl>
                                          <p:spTgt spid="17"/>
                                        </p:tgtEl>
                                        <p:attrNameLst>
                                          <p:attrName>style.visibility</p:attrName>
                                        </p:attrNameLst>
                                      </p:cBhvr>
                                      <p:to>
                                        <p:strVal val="hidden"/>
                                      </p:to>
                                    </p:set>
                                  </p:childTnLst>
                                </p:cTn>
                              </p:par>
                              <p:par>
                                <p:cTn id="19" presetID="17" presetClass="exit" presetSubtype="10" fill="hold" grpId="1" nodeType="withEffect">
                                  <p:stCondLst>
                                    <p:cond delay="0"/>
                                  </p:stCondLst>
                                  <p:childTnLst>
                                    <p:anim calcmode="lin" valueType="num">
                                      <p:cBhvr>
                                        <p:cTn id="20" dur="500"/>
                                        <p:tgtEl>
                                          <p:spTgt spid="16"/>
                                        </p:tgtEl>
                                        <p:attrNameLst>
                                          <p:attrName>ppt_w</p:attrName>
                                        </p:attrNameLst>
                                      </p:cBhvr>
                                      <p:tavLst>
                                        <p:tav tm="0">
                                          <p:val>
                                            <p:strVal val="ppt_w"/>
                                          </p:val>
                                        </p:tav>
                                        <p:tav tm="100000">
                                          <p:val>
                                            <p:fltVal val="0"/>
                                          </p:val>
                                        </p:tav>
                                      </p:tavLst>
                                    </p:anim>
                                    <p:anim calcmode="lin" valueType="num">
                                      <p:cBhvr>
                                        <p:cTn id="21" dur="500"/>
                                        <p:tgtEl>
                                          <p:spTgt spid="16"/>
                                        </p:tgtEl>
                                        <p:attrNameLst>
                                          <p:attrName>ppt_h</p:attrName>
                                        </p:attrNameLst>
                                      </p:cBhvr>
                                      <p:tavLst>
                                        <p:tav tm="0">
                                          <p:val>
                                            <p:strVal val="ppt_h"/>
                                          </p:val>
                                        </p:tav>
                                        <p:tav tm="100000">
                                          <p:val>
                                            <p:strVal val="ppt_h"/>
                                          </p:val>
                                        </p:tav>
                                      </p:tavLst>
                                    </p:anim>
                                    <p:set>
                                      <p:cBhvr>
                                        <p:cTn id="22" dur="1" fill="hold">
                                          <p:stCondLst>
                                            <p:cond delay="499"/>
                                          </p:stCondLst>
                                        </p:cTn>
                                        <p:tgtEl>
                                          <p:spTgt spid="16"/>
                                        </p:tgtEl>
                                        <p:attrNameLst>
                                          <p:attrName>style.visibility</p:attrName>
                                        </p:attrNameLst>
                                      </p:cBhvr>
                                      <p:to>
                                        <p:strVal val="hidden"/>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barn(inVertical)">
                                      <p:cBhvr>
                                        <p:cTn id="27" dur="500"/>
                                        <p:tgtEl>
                                          <p:spTgt spid="18"/>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barn(inVertical)">
                                      <p:cBhvr>
                                        <p:cTn id="3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7" grpId="1" animBg="1"/>
      <p:bldP spid="19" grpId="0" animBg="1"/>
      <p:bldP spid="16" grpId="0"/>
      <p:bldP spid="16" grpId="1"/>
      <p:bldP spid="18" grpId="0"/>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14338" name="Picture 2">
            <a:extLst>
              <a:ext uri="{FF2B5EF4-FFF2-40B4-BE49-F238E27FC236}">
                <a16:creationId xmlns:a16="http://schemas.microsoft.com/office/drawing/2014/main" id="{3A4E9FD7-34C5-4B32-960B-7C275AFFFA4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3116" t="2213" r="2377" b="2695"/>
          <a:stretch>
            <a:fillRect/>
          </a:stretch>
        </p:blipFill>
        <p:spPr bwMode="auto">
          <a:xfrm>
            <a:off x="15875" y="0"/>
            <a:ext cx="121761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Rectangle 3">
            <a:extLst>
              <a:ext uri="{FF2B5EF4-FFF2-40B4-BE49-F238E27FC236}">
                <a16:creationId xmlns:a16="http://schemas.microsoft.com/office/drawing/2014/main" id="{267E8AFC-D7CC-4703-870D-25A412A1B0BB}"/>
              </a:ext>
            </a:extLst>
          </p:cNvPr>
          <p:cNvSpPr>
            <a:spLocks noChangeArrowheads="1"/>
          </p:cNvSpPr>
          <p:nvPr/>
        </p:nvSpPr>
        <p:spPr bwMode="auto">
          <a:xfrm>
            <a:off x="2417763" y="1997075"/>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800">
              <a:latin typeface="Arial" panose="020B0604020202020204" pitchFamily="34" charset="0"/>
              <a:cs typeface="Arial" panose="020B0604020202020204" pitchFamily="34" charset="0"/>
            </a:endParaRPr>
          </a:p>
        </p:txBody>
      </p:sp>
      <p:sp>
        <p:nvSpPr>
          <p:cNvPr id="14340" name="Rectangle 4">
            <a:extLst>
              <a:ext uri="{FF2B5EF4-FFF2-40B4-BE49-F238E27FC236}">
                <a16:creationId xmlns:a16="http://schemas.microsoft.com/office/drawing/2014/main" id="{56FE28ED-40D2-45CE-BF02-79BB25ACA374}"/>
              </a:ext>
            </a:extLst>
          </p:cNvPr>
          <p:cNvSpPr>
            <a:spLocks noChangeArrowheads="1"/>
          </p:cNvSpPr>
          <p:nvPr/>
        </p:nvSpPr>
        <p:spPr bwMode="auto">
          <a:xfrm>
            <a:off x="2417763" y="1997075"/>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800">
              <a:latin typeface="Arial" panose="020B0604020202020204" pitchFamily="34" charset="0"/>
              <a:cs typeface="Arial" panose="020B0604020202020204" pitchFamily="34" charset="0"/>
            </a:endParaRPr>
          </a:p>
        </p:txBody>
      </p:sp>
      <p:sp>
        <p:nvSpPr>
          <p:cNvPr id="14341" name="Text Box 27">
            <a:extLst>
              <a:ext uri="{FF2B5EF4-FFF2-40B4-BE49-F238E27FC236}">
                <a16:creationId xmlns:a16="http://schemas.microsoft.com/office/drawing/2014/main" id="{36E186D6-73B0-4D1A-B93A-E9C080D060AD}"/>
              </a:ext>
            </a:extLst>
          </p:cNvPr>
          <p:cNvSpPr txBox="1">
            <a:spLocks noChangeArrowheads="1"/>
          </p:cNvSpPr>
          <p:nvPr/>
        </p:nvSpPr>
        <p:spPr bwMode="auto">
          <a:xfrm>
            <a:off x="909638" y="1071563"/>
            <a:ext cx="32004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2600" b="1">
                <a:solidFill>
                  <a:srgbClr val="FF0000"/>
                </a:solidFill>
                <a:latin typeface="Times New Roman" panose="02020603050405020304" pitchFamily="18" charset="0"/>
                <a:cs typeface="Times New Roman" panose="02020603050405020304" pitchFamily="18" charset="0"/>
              </a:rPr>
              <a:t>* </a:t>
            </a:r>
            <a:r>
              <a:rPr lang="en-US" altLang="en-US" sz="2600" b="1" u="sng">
                <a:solidFill>
                  <a:srgbClr val="FF0000"/>
                </a:solidFill>
                <a:latin typeface="Times New Roman" panose="02020603050405020304" pitchFamily="18" charset="0"/>
                <a:cs typeface="Times New Roman" panose="02020603050405020304" pitchFamily="18" charset="0"/>
              </a:rPr>
              <a:t>Tìm hiểu bài</a:t>
            </a:r>
          </a:p>
        </p:txBody>
      </p:sp>
      <p:sp>
        <p:nvSpPr>
          <p:cNvPr id="14342" name="Text Box 27">
            <a:extLst>
              <a:ext uri="{FF2B5EF4-FFF2-40B4-BE49-F238E27FC236}">
                <a16:creationId xmlns:a16="http://schemas.microsoft.com/office/drawing/2014/main" id="{9CCF75F0-C719-4B6D-995C-36E1C4C55705}"/>
              </a:ext>
            </a:extLst>
          </p:cNvPr>
          <p:cNvSpPr txBox="1">
            <a:spLocks noChangeArrowheads="1"/>
          </p:cNvSpPr>
          <p:nvPr/>
        </p:nvSpPr>
        <p:spPr bwMode="auto">
          <a:xfrm>
            <a:off x="6824663" y="1228725"/>
            <a:ext cx="4038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2400" b="1" i="1">
                <a:latin typeface="Times New Roman" panose="02020603050405020304" pitchFamily="18" charset="0"/>
              </a:rPr>
              <a:t>Theo </a:t>
            </a:r>
            <a:r>
              <a:rPr lang="en-US" altLang="en-US" sz="2400" b="1">
                <a:latin typeface="Times New Roman" panose="02020603050405020304" pitchFamily="18" charset="0"/>
              </a:rPr>
              <a:t>Xu-khôm-lin-xki</a:t>
            </a:r>
          </a:p>
        </p:txBody>
      </p:sp>
      <p:sp>
        <p:nvSpPr>
          <p:cNvPr id="14" name="Text Box 6">
            <a:extLst>
              <a:ext uri="{FF2B5EF4-FFF2-40B4-BE49-F238E27FC236}">
                <a16:creationId xmlns:a16="http://schemas.microsoft.com/office/drawing/2014/main" id="{05C3E874-7723-4AC4-B96C-1F735D87CDCC}"/>
              </a:ext>
            </a:extLst>
          </p:cNvPr>
          <p:cNvSpPr txBox="1">
            <a:spLocks noChangeArrowheads="1"/>
          </p:cNvSpPr>
          <p:nvPr/>
        </p:nvSpPr>
        <p:spPr bwMode="auto">
          <a:xfrm>
            <a:off x="4616450" y="381000"/>
            <a:ext cx="36480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defRPr/>
            </a:pPr>
            <a:r>
              <a:rPr lang="en-US" altLang="en-US" sz="2400" b="1" u="sng" dirty="0" err="1">
                <a:solidFill>
                  <a:schemeClr val="accent6">
                    <a:lumMod val="50000"/>
                  </a:schemeClr>
                </a:solidFill>
                <a:latin typeface="Times New Roman" panose="02020603050405020304" pitchFamily="18" charset="0"/>
              </a:rPr>
              <a:t>Tập</a:t>
            </a:r>
            <a:r>
              <a:rPr lang="en-US" altLang="en-US" sz="2400" b="1" u="sng" dirty="0">
                <a:solidFill>
                  <a:schemeClr val="accent6">
                    <a:lumMod val="50000"/>
                  </a:schemeClr>
                </a:solidFill>
                <a:latin typeface="Times New Roman" panose="02020603050405020304" pitchFamily="18" charset="0"/>
              </a:rPr>
              <a:t> </a:t>
            </a:r>
            <a:r>
              <a:rPr lang="en-US" altLang="en-US" sz="2400" b="1" u="sng" dirty="0" err="1">
                <a:solidFill>
                  <a:schemeClr val="accent6">
                    <a:lumMod val="50000"/>
                  </a:schemeClr>
                </a:solidFill>
                <a:latin typeface="Times New Roman" panose="02020603050405020304" pitchFamily="18" charset="0"/>
              </a:rPr>
              <a:t>đọc</a:t>
            </a:r>
            <a:r>
              <a:rPr lang="en-US" altLang="en-US" sz="2400" b="1" u="sng" dirty="0">
                <a:solidFill>
                  <a:schemeClr val="accent6">
                    <a:lumMod val="50000"/>
                  </a:schemeClr>
                </a:solidFill>
                <a:latin typeface="Times New Roman" panose="02020603050405020304" pitchFamily="18" charset="0"/>
              </a:rPr>
              <a:t> </a:t>
            </a:r>
            <a:r>
              <a:rPr lang="vi-VN" altLang="en-US" sz="2400" b="1" u="sng" dirty="0">
                <a:solidFill>
                  <a:schemeClr val="accent6">
                    <a:lumMod val="50000"/>
                  </a:schemeClr>
                </a:solidFill>
                <a:latin typeface="Times New Roman" panose="02020603050405020304" pitchFamily="18" charset="0"/>
              </a:rPr>
              <a:t>-</a:t>
            </a:r>
            <a:r>
              <a:rPr lang="en-US" altLang="en-US" sz="2400" b="1" u="sng" dirty="0">
                <a:solidFill>
                  <a:schemeClr val="accent6">
                    <a:lumMod val="50000"/>
                  </a:schemeClr>
                </a:solidFill>
                <a:latin typeface="Times New Roman" panose="02020603050405020304" pitchFamily="18" charset="0"/>
              </a:rPr>
              <a:t> </a:t>
            </a:r>
            <a:r>
              <a:rPr lang="vi-VN" altLang="en-US" sz="2400" b="1" u="sng" dirty="0">
                <a:solidFill>
                  <a:schemeClr val="accent6">
                    <a:lumMod val="50000"/>
                  </a:schemeClr>
                </a:solidFill>
                <a:latin typeface="Times New Roman" panose="02020603050405020304" pitchFamily="18" charset="0"/>
              </a:rPr>
              <a:t>Kể chuyện</a:t>
            </a:r>
            <a:endParaRPr lang="en-US" altLang="en-US" sz="2400" b="1" u="sng" dirty="0">
              <a:solidFill>
                <a:schemeClr val="accent6">
                  <a:lumMod val="50000"/>
                </a:schemeClr>
              </a:solidFill>
              <a:latin typeface="Times New Roman" panose="02020603050405020304" pitchFamily="18" charset="0"/>
            </a:endParaRPr>
          </a:p>
        </p:txBody>
      </p:sp>
      <p:sp>
        <p:nvSpPr>
          <p:cNvPr id="14344" name="Text Box 7">
            <a:extLst>
              <a:ext uri="{FF2B5EF4-FFF2-40B4-BE49-F238E27FC236}">
                <a16:creationId xmlns:a16="http://schemas.microsoft.com/office/drawing/2014/main" id="{743227EF-372C-45C5-B826-A745DBEC3E93}"/>
              </a:ext>
            </a:extLst>
          </p:cNvPr>
          <p:cNvSpPr txBox="1">
            <a:spLocks noChangeArrowheads="1"/>
          </p:cNvSpPr>
          <p:nvPr/>
        </p:nvSpPr>
        <p:spPr bwMode="auto">
          <a:xfrm>
            <a:off x="4343400" y="736600"/>
            <a:ext cx="45005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b="1">
                <a:solidFill>
                  <a:srgbClr val="FF0000"/>
                </a:solidFill>
                <a:latin typeface="Times New Roman" panose="02020603050405020304" pitchFamily="18" charset="0"/>
              </a:rPr>
              <a:t>Các em nhỏ và cụ già</a:t>
            </a:r>
          </a:p>
        </p:txBody>
      </p:sp>
      <p:sp>
        <p:nvSpPr>
          <p:cNvPr id="20" name="Text Box 27">
            <a:extLst>
              <a:ext uri="{FF2B5EF4-FFF2-40B4-BE49-F238E27FC236}">
                <a16:creationId xmlns:a16="http://schemas.microsoft.com/office/drawing/2014/main" id="{CB71C4CD-3EF5-4E71-B25E-B4FD0FB39151}"/>
              </a:ext>
            </a:extLst>
          </p:cNvPr>
          <p:cNvSpPr txBox="1">
            <a:spLocks noChangeArrowheads="1"/>
          </p:cNvSpPr>
          <p:nvPr/>
        </p:nvSpPr>
        <p:spPr bwMode="auto">
          <a:xfrm>
            <a:off x="801688" y="1524000"/>
            <a:ext cx="106045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just" eaLnBrk="1" hangingPunct="1">
              <a:lnSpc>
                <a:spcPct val="100000"/>
              </a:lnSpc>
              <a:spcBef>
                <a:spcPts val="0"/>
              </a:spcBef>
              <a:spcAft>
                <a:spcPts val="0"/>
              </a:spcAft>
              <a:buFont typeface="Arial" panose="020B0604020202020204" pitchFamily="34" charset="0"/>
              <a:buNone/>
              <a:defRPr/>
            </a:pPr>
            <a:r>
              <a:rPr lang="vi-VN" altLang="en-US" sz="2400" b="1" dirty="0">
                <a:solidFill>
                  <a:srgbClr val="140476"/>
                </a:solidFill>
                <a:latin typeface="Times New Roman" panose="02020603050405020304" pitchFamily="18" charset="0"/>
              </a:rPr>
              <a:t>3. C</a:t>
            </a:r>
            <a:r>
              <a:rPr lang="en-US" altLang="en-US" sz="2400" b="1" dirty="0" err="1">
                <a:solidFill>
                  <a:srgbClr val="140476"/>
                </a:solidFill>
                <a:latin typeface="Times New Roman" panose="02020603050405020304" pitchFamily="18" charset="0"/>
              </a:rPr>
              <a:t>ác</a:t>
            </a:r>
            <a:r>
              <a:rPr lang="en-US" altLang="en-US" sz="2400" b="1" dirty="0">
                <a:solidFill>
                  <a:srgbClr val="140476"/>
                </a:solidFill>
                <a:latin typeface="Times New Roman" panose="02020603050405020304" pitchFamily="18" charset="0"/>
              </a:rPr>
              <a:t> </a:t>
            </a:r>
            <a:r>
              <a:rPr lang="en-US" altLang="en-US" sz="2400" b="1" dirty="0" err="1">
                <a:solidFill>
                  <a:srgbClr val="140476"/>
                </a:solidFill>
                <a:latin typeface="Times New Roman" panose="02020603050405020304" pitchFamily="18" charset="0"/>
              </a:rPr>
              <a:t>em</a:t>
            </a:r>
            <a:r>
              <a:rPr lang="vi-VN" altLang="en-US" sz="2400" b="1" dirty="0">
                <a:solidFill>
                  <a:srgbClr val="140476"/>
                </a:solidFill>
                <a:latin typeface="Times New Roman" panose="02020603050405020304" pitchFamily="18" charset="0"/>
              </a:rPr>
              <a:t> tới chỗ ông cụ, lễ phép hỏi:</a:t>
            </a:r>
          </a:p>
          <a:p>
            <a:pPr algn="just" eaLnBrk="1" hangingPunct="1">
              <a:lnSpc>
                <a:spcPct val="100000"/>
              </a:lnSpc>
              <a:spcBef>
                <a:spcPts val="0"/>
              </a:spcBef>
              <a:spcAft>
                <a:spcPts val="0"/>
              </a:spcAft>
              <a:buFont typeface="Arial" panose="020B0604020202020204" pitchFamily="34" charset="0"/>
              <a:buNone/>
              <a:defRPr/>
            </a:pPr>
            <a:r>
              <a:rPr lang="vi-VN" altLang="en-US" sz="2400" b="1" dirty="0">
                <a:solidFill>
                  <a:srgbClr val="140476"/>
                </a:solidFill>
                <a:latin typeface="Times New Roman" panose="02020603050405020304" pitchFamily="18" charset="0"/>
              </a:rPr>
              <a:t> - Thưa cụ, chúng cháu có thể giúp gì cụ không ạ?</a:t>
            </a:r>
          </a:p>
          <a:p>
            <a:pPr algn="just" eaLnBrk="1" hangingPunct="1">
              <a:lnSpc>
                <a:spcPct val="100000"/>
              </a:lnSpc>
              <a:spcBef>
                <a:spcPts val="0"/>
              </a:spcBef>
              <a:spcAft>
                <a:spcPts val="0"/>
              </a:spcAft>
              <a:buFont typeface="Arial" panose="020B0604020202020204" pitchFamily="34" charset="0"/>
              <a:buNone/>
              <a:defRPr/>
            </a:pPr>
            <a:r>
              <a:rPr lang="vi-VN" altLang="en-US" sz="2400" b="1" dirty="0">
                <a:solidFill>
                  <a:srgbClr val="140476"/>
                </a:solidFill>
                <a:latin typeface="Times New Roman" panose="02020603050405020304" pitchFamily="18" charset="0"/>
              </a:rPr>
              <a:t>  Cụ già thở nặng nhọc, nhưng đôi mắt ánh lên những tia ấm áp:</a:t>
            </a:r>
          </a:p>
          <a:p>
            <a:pPr algn="just" eaLnBrk="1" hangingPunct="1">
              <a:lnSpc>
                <a:spcPct val="100000"/>
              </a:lnSpc>
              <a:spcBef>
                <a:spcPts val="0"/>
              </a:spcBef>
              <a:spcAft>
                <a:spcPts val="0"/>
              </a:spcAft>
              <a:buNone/>
              <a:defRPr/>
            </a:pPr>
            <a:r>
              <a:rPr lang="en-US" altLang="en-US" sz="2400" b="1" dirty="0">
                <a:solidFill>
                  <a:srgbClr val="140476"/>
                </a:solidFill>
                <a:latin typeface="Times New Roman" panose="02020603050405020304" pitchFamily="18" charset="0"/>
              </a:rPr>
              <a:t> - </a:t>
            </a:r>
            <a:r>
              <a:rPr lang="vi-VN" altLang="en-US" sz="2400" b="1" dirty="0">
                <a:solidFill>
                  <a:srgbClr val="140476"/>
                </a:solidFill>
                <a:latin typeface="Times New Roman" panose="02020603050405020304" pitchFamily="18" charset="0"/>
              </a:rPr>
              <a:t>Cảm ơn các cháu. Nhưng các cháu không giúp ông được đâu.</a:t>
            </a:r>
            <a:endParaRPr lang="en-US" altLang="en-US" sz="2400" b="1" dirty="0">
              <a:solidFill>
                <a:srgbClr val="140476"/>
              </a:solidFill>
              <a:latin typeface="Times New Roman" panose="02020603050405020304" pitchFamily="18" charset="0"/>
            </a:endParaRPr>
          </a:p>
          <a:p>
            <a:pPr algn="just" eaLnBrk="1" hangingPunct="1">
              <a:lnSpc>
                <a:spcPct val="100000"/>
              </a:lnSpc>
              <a:spcBef>
                <a:spcPts val="0"/>
              </a:spcBef>
              <a:spcAft>
                <a:spcPts val="0"/>
              </a:spcAft>
              <a:buFont typeface="Arial" panose="020B0604020202020204" pitchFamily="34" charset="0"/>
              <a:buNone/>
              <a:defRPr/>
            </a:pPr>
            <a:r>
              <a:rPr lang="vi-VN" altLang="en-US" sz="2400" b="1" dirty="0">
                <a:solidFill>
                  <a:srgbClr val="140476"/>
                </a:solidFill>
                <a:latin typeface="Times New Roman" panose="02020603050405020304" pitchFamily="18" charset="0"/>
              </a:rPr>
              <a:t>4. Cụ ngừng lại, rồi nghẹn ngào nói tiếp:</a:t>
            </a:r>
          </a:p>
          <a:p>
            <a:pPr algn="just" eaLnBrk="1" hangingPunct="1">
              <a:lnSpc>
                <a:spcPct val="100000"/>
              </a:lnSpc>
              <a:spcBef>
                <a:spcPts val="0"/>
              </a:spcBef>
              <a:spcAft>
                <a:spcPts val="0"/>
              </a:spcAft>
              <a:buFont typeface="Arial" panose="020B0604020202020204" pitchFamily="34" charset="0"/>
              <a:buNone/>
              <a:defRPr/>
            </a:pPr>
            <a:r>
              <a:rPr lang="vi-VN" altLang="en-US" sz="2400" b="1" dirty="0">
                <a:solidFill>
                  <a:srgbClr val="140476"/>
                </a:solidFill>
                <a:latin typeface="Times New Roman" panose="02020603050405020304" pitchFamily="18" charset="0"/>
              </a:rPr>
              <a:t> - Ông đang rất buồn. Bà lão nhà ông nằm bệnh viện mấy tháng nay rồi. Bà ốm nặng lắm, khó mà qua khỏi. Ông ngồi đây chờ xe buýt để đến bệnh viện. Ông cảm ơn lòng tốt của các cháu. Dẫu các cháu không giúp gì được, nhưng ông cũng thấy lòng nhẹ hơn. </a:t>
            </a:r>
          </a:p>
        </p:txBody>
      </p:sp>
      <p:sp>
        <p:nvSpPr>
          <p:cNvPr id="21" name="Text Box 27">
            <a:extLst>
              <a:ext uri="{FF2B5EF4-FFF2-40B4-BE49-F238E27FC236}">
                <a16:creationId xmlns:a16="http://schemas.microsoft.com/office/drawing/2014/main" id="{4118801A-148E-464C-B50E-7A2B0BF77571}"/>
              </a:ext>
            </a:extLst>
          </p:cNvPr>
          <p:cNvSpPr txBox="1">
            <a:spLocks noChangeArrowheads="1"/>
          </p:cNvSpPr>
          <p:nvPr/>
        </p:nvSpPr>
        <p:spPr bwMode="auto">
          <a:xfrm>
            <a:off x="1435100" y="4965700"/>
            <a:ext cx="47355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2400" b="1">
                <a:solidFill>
                  <a:srgbClr val="FF0000"/>
                </a:solidFill>
                <a:latin typeface="Times New Roman" panose="02020603050405020304" pitchFamily="18" charset="0"/>
                <a:cs typeface="Times New Roman" panose="02020603050405020304" pitchFamily="18" charset="0"/>
              </a:rPr>
              <a:t>3. Ông cụ gặp chuyện gì buồn?</a:t>
            </a:r>
            <a:endParaRPr lang="en-US" altLang="en-US" sz="2400" b="1" u="sng">
              <a:solidFill>
                <a:srgbClr val="FF0000"/>
              </a:solidFill>
              <a:latin typeface="Times New Roman" panose="02020603050405020304" pitchFamily="18" charset="0"/>
              <a:cs typeface="Times New Roman" panose="02020603050405020304" pitchFamily="18" charset="0"/>
            </a:endParaRPr>
          </a:p>
        </p:txBody>
      </p:sp>
      <p:sp>
        <p:nvSpPr>
          <p:cNvPr id="22" name="Text Box 27">
            <a:extLst>
              <a:ext uri="{FF2B5EF4-FFF2-40B4-BE49-F238E27FC236}">
                <a16:creationId xmlns:a16="http://schemas.microsoft.com/office/drawing/2014/main" id="{D34EAAFA-5DA1-4C33-A693-CFF405019470}"/>
              </a:ext>
            </a:extLst>
          </p:cNvPr>
          <p:cNvSpPr txBox="1">
            <a:spLocks noChangeArrowheads="1"/>
          </p:cNvSpPr>
          <p:nvPr/>
        </p:nvSpPr>
        <p:spPr bwMode="auto">
          <a:xfrm>
            <a:off x="1752600" y="5329238"/>
            <a:ext cx="90297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ts val="0"/>
              </a:spcBef>
              <a:buFontTx/>
              <a:buNone/>
            </a:pPr>
            <a:r>
              <a:rPr lang="vi-VN" altLang="en-US" sz="2400" b="1" dirty="0">
                <a:latin typeface="Times New Roman" panose="02020603050405020304" pitchFamily="18" charset="0"/>
                <a:cs typeface="Times New Roman" panose="02020603050405020304" pitchFamily="18" charset="0"/>
              </a:rPr>
              <a:t>C</a:t>
            </a:r>
            <a:r>
              <a:rPr lang="en-US" altLang="en-US" sz="2400" b="1" dirty="0">
                <a:latin typeface="Times New Roman" panose="02020603050405020304" pitchFamily="18" charset="0"/>
                <a:cs typeface="Times New Roman" panose="02020603050405020304" pitchFamily="18" charset="0"/>
              </a:rPr>
              <a:t>ụ </a:t>
            </a:r>
            <a:r>
              <a:rPr lang="en-US" altLang="en-US" sz="2400" b="1" dirty="0" err="1">
                <a:latin typeface="Times New Roman" panose="02020603050405020304" pitchFamily="18" charset="0"/>
                <a:cs typeface="Times New Roman" panose="02020603050405020304" pitchFamily="18" charset="0"/>
              </a:rPr>
              <a:t>bà</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bị</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ốm</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nặng</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đang</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nằm</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trong</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bệnh</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viện</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rất</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khó</a:t>
            </a:r>
            <a:r>
              <a:rPr lang="en-US" altLang="en-US" sz="2400" b="1" dirty="0">
                <a:latin typeface="Times New Roman" panose="02020603050405020304" pitchFamily="18" charset="0"/>
                <a:cs typeface="Times New Roman" panose="02020603050405020304" pitchFamily="18" charset="0"/>
              </a:rPr>
              <a:t> qua </a:t>
            </a:r>
          </a:p>
          <a:p>
            <a:pPr eaLnBrk="1" hangingPunct="1">
              <a:lnSpc>
                <a:spcPct val="100000"/>
              </a:lnSpc>
              <a:spcBef>
                <a:spcPts val="0"/>
              </a:spcBef>
              <a:buFontTx/>
              <a:buNone/>
            </a:pPr>
            <a:r>
              <a:rPr lang="en-US" altLang="en-US" sz="2400" b="1" dirty="0" err="1">
                <a:latin typeface="Times New Roman" panose="02020603050405020304" pitchFamily="18" charset="0"/>
                <a:cs typeface="Times New Roman" panose="02020603050405020304" pitchFamily="18" charset="0"/>
              </a:rPr>
              <a:t>khỏi</a:t>
            </a:r>
            <a:r>
              <a:rPr lang="en-US" altLang="en-US" sz="2400" b="1" dirty="0">
                <a:latin typeface="Times New Roman" panose="02020603050405020304" pitchFamily="18" charset="0"/>
                <a:cs typeface="Times New Roman" panose="02020603050405020304" pitchFamily="18" charset="0"/>
              </a:rPr>
              <a:t>.</a:t>
            </a:r>
            <a:endParaRPr lang="vi-VN" altLang="en-US" sz="2400" b="1" dirty="0">
              <a:latin typeface="Times New Roman" panose="02020603050405020304" pitchFamily="18" charset="0"/>
              <a:cs typeface="Times New Roman" panose="02020603050405020304" pitchFamily="18" charset="0"/>
            </a:endParaRPr>
          </a:p>
        </p:txBody>
      </p:sp>
      <p:sp>
        <p:nvSpPr>
          <p:cNvPr id="24" name="Text Box 27">
            <a:extLst>
              <a:ext uri="{FF2B5EF4-FFF2-40B4-BE49-F238E27FC236}">
                <a16:creationId xmlns:a16="http://schemas.microsoft.com/office/drawing/2014/main" id="{7250B511-7D44-4AEA-A5B7-D8EF6E1438E1}"/>
              </a:ext>
            </a:extLst>
          </p:cNvPr>
          <p:cNvSpPr txBox="1">
            <a:spLocks noChangeArrowheads="1"/>
          </p:cNvSpPr>
          <p:nvPr/>
        </p:nvSpPr>
        <p:spPr bwMode="auto">
          <a:xfrm>
            <a:off x="1709737" y="5427663"/>
            <a:ext cx="9339262" cy="830997"/>
          </a:xfrm>
          <a:prstGeom prst="rect">
            <a:avLst/>
          </a:prstGeom>
          <a:solidFill>
            <a:srgbClr val="F8F8E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ts val="0"/>
              </a:spcBef>
              <a:buFontTx/>
              <a:buNone/>
            </a:pPr>
            <a:r>
              <a:rPr lang="en-US" altLang="en-US" sz="2400" b="1" dirty="0" err="1">
                <a:latin typeface="Times New Roman" panose="02020603050405020304" pitchFamily="18" charset="0"/>
                <a:cs typeface="Times New Roman" panose="02020603050405020304" pitchFamily="18" charset="0"/>
              </a:rPr>
              <a:t>Ông</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cảm</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động</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trước</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tấm</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lòng</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của</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các</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bạn</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nhỏ</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và</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cảm</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thấy</a:t>
            </a:r>
            <a:r>
              <a:rPr lang="en-US" altLang="en-US" sz="2400" b="1" dirty="0">
                <a:latin typeface="Times New Roman" panose="02020603050405020304" pitchFamily="18" charset="0"/>
                <a:cs typeface="Times New Roman" panose="02020603050405020304" pitchFamily="18" charset="0"/>
              </a:rPr>
              <a:t> </a:t>
            </a:r>
          </a:p>
          <a:p>
            <a:pPr eaLnBrk="1" hangingPunct="1">
              <a:lnSpc>
                <a:spcPct val="100000"/>
              </a:lnSpc>
              <a:spcBef>
                <a:spcPts val="0"/>
              </a:spcBef>
              <a:buFontTx/>
              <a:buNone/>
            </a:pPr>
            <a:r>
              <a:rPr lang="en-US" altLang="en-US" sz="2400" b="1" dirty="0" err="1">
                <a:latin typeface="Times New Roman" panose="02020603050405020304" pitchFamily="18" charset="0"/>
                <a:cs typeface="Times New Roman" panose="02020603050405020304" pitchFamily="18" charset="0"/>
              </a:rPr>
              <a:t>nỗi</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buồn</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được</a:t>
            </a:r>
            <a:r>
              <a:rPr lang="en-US" altLang="en-US" sz="2400" b="1" dirty="0">
                <a:latin typeface="Times New Roman" panose="02020603050405020304" pitchFamily="18" charset="0"/>
                <a:cs typeface="Times New Roman" panose="02020603050405020304" pitchFamily="18" charset="0"/>
              </a:rPr>
              <a:t> chia </a:t>
            </a:r>
            <a:r>
              <a:rPr lang="en-US" altLang="en-US" sz="2400" b="1" dirty="0" err="1">
                <a:latin typeface="Times New Roman" panose="02020603050405020304" pitchFamily="18" charset="0"/>
                <a:cs typeface="Times New Roman" panose="02020603050405020304" pitchFamily="18" charset="0"/>
              </a:rPr>
              <a:t>sẻ</a:t>
            </a:r>
            <a:r>
              <a:rPr lang="en-US" altLang="en-US" sz="2400" b="1" dirty="0">
                <a:latin typeface="Times New Roman" panose="02020603050405020304" pitchFamily="18" charset="0"/>
                <a:cs typeface="Times New Roman" panose="02020603050405020304" pitchFamily="18" charset="0"/>
              </a:rPr>
              <a:t>.</a:t>
            </a:r>
            <a:endParaRPr lang="en-US" altLang="en-US" sz="2400" b="1" u="sng" dirty="0">
              <a:latin typeface="Times New Roman" panose="02020603050405020304" pitchFamily="18" charset="0"/>
              <a:cs typeface="Times New Roman" panose="02020603050405020304" pitchFamily="18" charset="0"/>
            </a:endParaRPr>
          </a:p>
        </p:txBody>
      </p:sp>
      <p:sp>
        <p:nvSpPr>
          <p:cNvPr id="23" name="Text Box 27">
            <a:extLst>
              <a:ext uri="{FF2B5EF4-FFF2-40B4-BE49-F238E27FC236}">
                <a16:creationId xmlns:a16="http://schemas.microsoft.com/office/drawing/2014/main" id="{5DA91DBA-A756-46BE-B0BA-833920EDC22B}"/>
              </a:ext>
            </a:extLst>
          </p:cNvPr>
          <p:cNvSpPr txBox="1">
            <a:spLocks noChangeArrowheads="1"/>
          </p:cNvSpPr>
          <p:nvPr/>
        </p:nvSpPr>
        <p:spPr bwMode="auto">
          <a:xfrm>
            <a:off x="1409700" y="4965700"/>
            <a:ext cx="93392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2400" b="1">
                <a:solidFill>
                  <a:srgbClr val="FF0000"/>
                </a:solidFill>
                <a:latin typeface="Times New Roman" panose="02020603050405020304" pitchFamily="18" charset="0"/>
                <a:cs typeface="Times New Roman" panose="02020603050405020304" pitchFamily="18" charset="0"/>
              </a:rPr>
              <a:t>4. Vì sao trò chuyện với các bạn nhỏ, ông cụ thấy lòng nhẹ hơn?</a:t>
            </a:r>
            <a:endParaRPr lang="en-US" altLang="en-US" sz="2400" b="1" u="sng">
              <a:solidFill>
                <a:srgbClr val="FF0000"/>
              </a:solidFill>
              <a:latin typeface="Times New Roman" panose="02020603050405020304" pitchFamily="18" charset="0"/>
              <a:cs typeface="Times New Roman" panose="02020603050405020304" pitchFamily="18" charset="0"/>
            </a:endParaRPr>
          </a:p>
        </p:txBody>
      </p:sp>
    </p:spTree>
    <p:custDataLst>
      <p:tags r:id="rId1"/>
    </p:custData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barn(inVertical)">
                                      <p:cBhvr>
                                        <p:cTn id="12" dur="500"/>
                                        <p:tgtEl>
                                          <p:spTgt spid="2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7" presetClass="exit" presetSubtype="10" fill="hold" grpId="1" nodeType="clickEffect">
                                  <p:stCondLst>
                                    <p:cond delay="0"/>
                                  </p:stCondLst>
                                  <p:childTnLst>
                                    <p:anim calcmode="lin" valueType="num">
                                      <p:cBhvr>
                                        <p:cTn id="16" dur="500"/>
                                        <p:tgtEl>
                                          <p:spTgt spid="21"/>
                                        </p:tgtEl>
                                        <p:attrNameLst>
                                          <p:attrName>ppt_w</p:attrName>
                                        </p:attrNameLst>
                                      </p:cBhvr>
                                      <p:tavLst>
                                        <p:tav tm="0">
                                          <p:val>
                                            <p:strVal val="ppt_w"/>
                                          </p:val>
                                        </p:tav>
                                        <p:tav tm="100000">
                                          <p:val>
                                            <p:fltVal val="0"/>
                                          </p:val>
                                        </p:tav>
                                      </p:tavLst>
                                    </p:anim>
                                    <p:anim calcmode="lin" valueType="num">
                                      <p:cBhvr>
                                        <p:cTn id="17" dur="500"/>
                                        <p:tgtEl>
                                          <p:spTgt spid="21"/>
                                        </p:tgtEl>
                                        <p:attrNameLst>
                                          <p:attrName>ppt_h</p:attrName>
                                        </p:attrNameLst>
                                      </p:cBhvr>
                                      <p:tavLst>
                                        <p:tav tm="0">
                                          <p:val>
                                            <p:strVal val="ppt_h"/>
                                          </p:val>
                                        </p:tav>
                                        <p:tav tm="100000">
                                          <p:val>
                                            <p:strVal val="ppt_h"/>
                                          </p:val>
                                        </p:tav>
                                      </p:tavLst>
                                    </p:anim>
                                    <p:set>
                                      <p:cBhvr>
                                        <p:cTn id="18" dur="1" fill="hold">
                                          <p:stCondLst>
                                            <p:cond delay="499"/>
                                          </p:stCondLst>
                                        </p:cTn>
                                        <p:tgtEl>
                                          <p:spTgt spid="21"/>
                                        </p:tgtEl>
                                        <p:attrNameLst>
                                          <p:attrName>style.visibility</p:attrName>
                                        </p:attrNameLst>
                                      </p:cBhvr>
                                      <p:to>
                                        <p:strVal val="hidden"/>
                                      </p:to>
                                    </p:set>
                                  </p:childTnLst>
                                </p:cTn>
                              </p:par>
                              <p:par>
                                <p:cTn id="19" presetID="17" presetClass="exit" presetSubtype="10" fill="hold" grpId="1" nodeType="withEffect">
                                  <p:stCondLst>
                                    <p:cond delay="0"/>
                                  </p:stCondLst>
                                  <p:childTnLst>
                                    <p:anim calcmode="lin" valueType="num">
                                      <p:cBhvr>
                                        <p:cTn id="20" dur="500"/>
                                        <p:tgtEl>
                                          <p:spTgt spid="22"/>
                                        </p:tgtEl>
                                        <p:attrNameLst>
                                          <p:attrName>ppt_w</p:attrName>
                                        </p:attrNameLst>
                                      </p:cBhvr>
                                      <p:tavLst>
                                        <p:tav tm="0">
                                          <p:val>
                                            <p:strVal val="ppt_w"/>
                                          </p:val>
                                        </p:tav>
                                        <p:tav tm="100000">
                                          <p:val>
                                            <p:fltVal val="0"/>
                                          </p:val>
                                        </p:tav>
                                      </p:tavLst>
                                    </p:anim>
                                    <p:anim calcmode="lin" valueType="num">
                                      <p:cBhvr>
                                        <p:cTn id="21" dur="500"/>
                                        <p:tgtEl>
                                          <p:spTgt spid="22"/>
                                        </p:tgtEl>
                                        <p:attrNameLst>
                                          <p:attrName>ppt_h</p:attrName>
                                        </p:attrNameLst>
                                      </p:cBhvr>
                                      <p:tavLst>
                                        <p:tav tm="0">
                                          <p:val>
                                            <p:strVal val="ppt_h"/>
                                          </p:val>
                                        </p:tav>
                                        <p:tav tm="100000">
                                          <p:val>
                                            <p:strVal val="ppt_h"/>
                                          </p:val>
                                        </p:tav>
                                      </p:tavLst>
                                    </p:anim>
                                    <p:set>
                                      <p:cBhvr>
                                        <p:cTn id="22" dur="1" fill="hold">
                                          <p:stCondLst>
                                            <p:cond delay="499"/>
                                          </p:stCondLst>
                                        </p:cTn>
                                        <p:tgtEl>
                                          <p:spTgt spid="22"/>
                                        </p:tgtEl>
                                        <p:attrNameLst>
                                          <p:attrName>style.visibility</p:attrName>
                                        </p:attrNameLst>
                                      </p:cBhvr>
                                      <p:to>
                                        <p:strVal val="hidden"/>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barn(inVertical)">
                                      <p:cBhvr>
                                        <p:cTn id="27" dur="500"/>
                                        <p:tgtEl>
                                          <p:spTgt spid="23"/>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wipe(down)">
                                      <p:cBhvr>
                                        <p:cTn id="3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1" grpId="1"/>
      <p:bldP spid="22" grpId="0"/>
      <p:bldP spid="22" grpId="1"/>
      <p:bldP spid="24" grpId="0" animBg="1"/>
      <p:bldP spid="23" grpId="0"/>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15362" name="Picture 2">
            <a:extLst>
              <a:ext uri="{FF2B5EF4-FFF2-40B4-BE49-F238E27FC236}">
                <a16:creationId xmlns:a16="http://schemas.microsoft.com/office/drawing/2014/main" id="{19C36220-2930-401E-B1B0-4D423089341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3116" t="2213" r="2377" b="2695"/>
          <a:stretch>
            <a:fillRect/>
          </a:stretch>
        </p:blipFill>
        <p:spPr bwMode="auto">
          <a:xfrm>
            <a:off x="15875" y="0"/>
            <a:ext cx="121761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Rectangle 3">
            <a:extLst>
              <a:ext uri="{FF2B5EF4-FFF2-40B4-BE49-F238E27FC236}">
                <a16:creationId xmlns:a16="http://schemas.microsoft.com/office/drawing/2014/main" id="{B41668AF-3069-476F-AA73-3B27E0AA3382}"/>
              </a:ext>
            </a:extLst>
          </p:cNvPr>
          <p:cNvSpPr>
            <a:spLocks noChangeArrowheads="1"/>
          </p:cNvSpPr>
          <p:nvPr/>
        </p:nvSpPr>
        <p:spPr bwMode="auto">
          <a:xfrm>
            <a:off x="2417763" y="1997075"/>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800">
              <a:latin typeface="Arial" panose="020B0604020202020204" pitchFamily="34" charset="0"/>
              <a:cs typeface="Arial" panose="020B0604020202020204" pitchFamily="34" charset="0"/>
            </a:endParaRPr>
          </a:p>
        </p:txBody>
      </p:sp>
      <p:sp>
        <p:nvSpPr>
          <p:cNvPr id="15364" name="Rectangle 4">
            <a:extLst>
              <a:ext uri="{FF2B5EF4-FFF2-40B4-BE49-F238E27FC236}">
                <a16:creationId xmlns:a16="http://schemas.microsoft.com/office/drawing/2014/main" id="{3CAB09DF-AEA0-46C7-8839-581171C29F94}"/>
              </a:ext>
            </a:extLst>
          </p:cNvPr>
          <p:cNvSpPr>
            <a:spLocks noChangeArrowheads="1"/>
          </p:cNvSpPr>
          <p:nvPr/>
        </p:nvSpPr>
        <p:spPr bwMode="auto">
          <a:xfrm>
            <a:off x="2417763" y="1997075"/>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800">
              <a:latin typeface="Arial" panose="020B0604020202020204" pitchFamily="34" charset="0"/>
              <a:cs typeface="Arial" panose="020B0604020202020204" pitchFamily="34" charset="0"/>
            </a:endParaRPr>
          </a:p>
        </p:txBody>
      </p:sp>
      <p:sp>
        <p:nvSpPr>
          <p:cNvPr id="15365" name="Text Box 27">
            <a:extLst>
              <a:ext uri="{FF2B5EF4-FFF2-40B4-BE49-F238E27FC236}">
                <a16:creationId xmlns:a16="http://schemas.microsoft.com/office/drawing/2014/main" id="{B65DE3C2-EEC6-4026-95D8-5107F393E374}"/>
              </a:ext>
            </a:extLst>
          </p:cNvPr>
          <p:cNvSpPr txBox="1">
            <a:spLocks noChangeArrowheads="1"/>
          </p:cNvSpPr>
          <p:nvPr/>
        </p:nvSpPr>
        <p:spPr bwMode="auto">
          <a:xfrm>
            <a:off x="909638" y="1071563"/>
            <a:ext cx="32004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2600" b="1">
                <a:solidFill>
                  <a:srgbClr val="FF0000"/>
                </a:solidFill>
                <a:latin typeface="Times New Roman" panose="02020603050405020304" pitchFamily="18" charset="0"/>
                <a:cs typeface="Times New Roman" panose="02020603050405020304" pitchFamily="18" charset="0"/>
              </a:rPr>
              <a:t>* </a:t>
            </a:r>
            <a:r>
              <a:rPr lang="en-US" altLang="en-US" sz="2600" b="1" u="sng">
                <a:solidFill>
                  <a:srgbClr val="FF0000"/>
                </a:solidFill>
                <a:latin typeface="Times New Roman" panose="02020603050405020304" pitchFamily="18" charset="0"/>
                <a:cs typeface="Times New Roman" panose="02020603050405020304" pitchFamily="18" charset="0"/>
              </a:rPr>
              <a:t>Tìm hiểu bài</a:t>
            </a:r>
          </a:p>
        </p:txBody>
      </p:sp>
      <p:sp>
        <p:nvSpPr>
          <p:cNvPr id="15366" name="Text Box 27">
            <a:extLst>
              <a:ext uri="{FF2B5EF4-FFF2-40B4-BE49-F238E27FC236}">
                <a16:creationId xmlns:a16="http://schemas.microsoft.com/office/drawing/2014/main" id="{6962A39A-DEEA-4DE7-B509-CA6810BDBF78}"/>
              </a:ext>
            </a:extLst>
          </p:cNvPr>
          <p:cNvSpPr txBox="1">
            <a:spLocks noChangeArrowheads="1"/>
          </p:cNvSpPr>
          <p:nvPr/>
        </p:nvSpPr>
        <p:spPr bwMode="auto">
          <a:xfrm>
            <a:off x="6824663" y="1228725"/>
            <a:ext cx="4038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2400" b="1" i="1">
                <a:latin typeface="Times New Roman" panose="02020603050405020304" pitchFamily="18" charset="0"/>
              </a:rPr>
              <a:t>Theo </a:t>
            </a:r>
            <a:r>
              <a:rPr lang="en-US" altLang="en-US" sz="2400" b="1">
                <a:latin typeface="Times New Roman" panose="02020603050405020304" pitchFamily="18" charset="0"/>
              </a:rPr>
              <a:t>Xu-khôm-lin-xki</a:t>
            </a:r>
          </a:p>
        </p:txBody>
      </p:sp>
      <p:sp>
        <p:nvSpPr>
          <p:cNvPr id="14" name="Text Box 6">
            <a:extLst>
              <a:ext uri="{FF2B5EF4-FFF2-40B4-BE49-F238E27FC236}">
                <a16:creationId xmlns:a16="http://schemas.microsoft.com/office/drawing/2014/main" id="{05C3E874-7723-4AC4-B96C-1F735D87CDCC}"/>
              </a:ext>
            </a:extLst>
          </p:cNvPr>
          <p:cNvSpPr txBox="1">
            <a:spLocks noChangeArrowheads="1"/>
          </p:cNvSpPr>
          <p:nvPr/>
        </p:nvSpPr>
        <p:spPr bwMode="auto">
          <a:xfrm>
            <a:off x="4616450" y="381000"/>
            <a:ext cx="36480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defRPr/>
            </a:pPr>
            <a:r>
              <a:rPr lang="en-US" altLang="en-US" sz="2400" b="1" u="sng" dirty="0" err="1">
                <a:solidFill>
                  <a:schemeClr val="accent6">
                    <a:lumMod val="50000"/>
                  </a:schemeClr>
                </a:solidFill>
                <a:latin typeface="Times New Roman" panose="02020603050405020304" pitchFamily="18" charset="0"/>
              </a:rPr>
              <a:t>Tập</a:t>
            </a:r>
            <a:r>
              <a:rPr lang="en-US" altLang="en-US" sz="2400" b="1" u="sng" dirty="0">
                <a:solidFill>
                  <a:schemeClr val="accent6">
                    <a:lumMod val="50000"/>
                  </a:schemeClr>
                </a:solidFill>
                <a:latin typeface="Times New Roman" panose="02020603050405020304" pitchFamily="18" charset="0"/>
              </a:rPr>
              <a:t> </a:t>
            </a:r>
            <a:r>
              <a:rPr lang="en-US" altLang="en-US" sz="2400" b="1" u="sng" dirty="0" err="1">
                <a:solidFill>
                  <a:schemeClr val="accent6">
                    <a:lumMod val="50000"/>
                  </a:schemeClr>
                </a:solidFill>
                <a:latin typeface="Times New Roman" panose="02020603050405020304" pitchFamily="18" charset="0"/>
              </a:rPr>
              <a:t>đọc</a:t>
            </a:r>
            <a:r>
              <a:rPr lang="en-US" altLang="en-US" sz="2400" b="1" u="sng" dirty="0">
                <a:solidFill>
                  <a:schemeClr val="accent6">
                    <a:lumMod val="50000"/>
                  </a:schemeClr>
                </a:solidFill>
                <a:latin typeface="Times New Roman" panose="02020603050405020304" pitchFamily="18" charset="0"/>
              </a:rPr>
              <a:t> </a:t>
            </a:r>
            <a:r>
              <a:rPr lang="vi-VN" altLang="en-US" sz="2400" b="1" u="sng" dirty="0">
                <a:solidFill>
                  <a:schemeClr val="accent6">
                    <a:lumMod val="50000"/>
                  </a:schemeClr>
                </a:solidFill>
                <a:latin typeface="Times New Roman" panose="02020603050405020304" pitchFamily="18" charset="0"/>
              </a:rPr>
              <a:t>-</a:t>
            </a:r>
            <a:r>
              <a:rPr lang="en-US" altLang="en-US" sz="2400" b="1" u="sng" dirty="0">
                <a:solidFill>
                  <a:schemeClr val="accent6">
                    <a:lumMod val="50000"/>
                  </a:schemeClr>
                </a:solidFill>
                <a:latin typeface="Times New Roman" panose="02020603050405020304" pitchFamily="18" charset="0"/>
              </a:rPr>
              <a:t> </a:t>
            </a:r>
            <a:r>
              <a:rPr lang="vi-VN" altLang="en-US" sz="2400" b="1" u="sng" dirty="0">
                <a:solidFill>
                  <a:schemeClr val="accent6">
                    <a:lumMod val="50000"/>
                  </a:schemeClr>
                </a:solidFill>
                <a:latin typeface="Times New Roman" panose="02020603050405020304" pitchFamily="18" charset="0"/>
              </a:rPr>
              <a:t>Kể chuyện</a:t>
            </a:r>
            <a:endParaRPr lang="en-US" altLang="en-US" sz="2400" b="1" u="sng" dirty="0">
              <a:solidFill>
                <a:schemeClr val="accent6">
                  <a:lumMod val="50000"/>
                </a:schemeClr>
              </a:solidFill>
              <a:latin typeface="Times New Roman" panose="02020603050405020304" pitchFamily="18" charset="0"/>
            </a:endParaRPr>
          </a:p>
        </p:txBody>
      </p:sp>
      <p:sp>
        <p:nvSpPr>
          <p:cNvPr id="15368" name="Text Box 7">
            <a:extLst>
              <a:ext uri="{FF2B5EF4-FFF2-40B4-BE49-F238E27FC236}">
                <a16:creationId xmlns:a16="http://schemas.microsoft.com/office/drawing/2014/main" id="{46F8812C-19ED-4CC8-87AB-19EC773548D2}"/>
              </a:ext>
            </a:extLst>
          </p:cNvPr>
          <p:cNvSpPr txBox="1">
            <a:spLocks noChangeArrowheads="1"/>
          </p:cNvSpPr>
          <p:nvPr/>
        </p:nvSpPr>
        <p:spPr bwMode="auto">
          <a:xfrm>
            <a:off x="4343400" y="736600"/>
            <a:ext cx="45005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b="1">
                <a:solidFill>
                  <a:srgbClr val="FF0000"/>
                </a:solidFill>
                <a:latin typeface="Times New Roman" panose="02020603050405020304" pitchFamily="18" charset="0"/>
              </a:rPr>
              <a:t>Các em nhỏ và cụ già</a:t>
            </a:r>
          </a:p>
        </p:txBody>
      </p:sp>
      <p:sp>
        <p:nvSpPr>
          <p:cNvPr id="15369" name="Text Box 27">
            <a:extLst>
              <a:ext uri="{FF2B5EF4-FFF2-40B4-BE49-F238E27FC236}">
                <a16:creationId xmlns:a16="http://schemas.microsoft.com/office/drawing/2014/main" id="{0874D377-3E39-43FA-8BB4-93EACD1CEEA3}"/>
              </a:ext>
            </a:extLst>
          </p:cNvPr>
          <p:cNvSpPr txBox="1">
            <a:spLocks noChangeArrowheads="1"/>
          </p:cNvSpPr>
          <p:nvPr/>
        </p:nvSpPr>
        <p:spPr bwMode="auto">
          <a:xfrm>
            <a:off x="1047750" y="1631950"/>
            <a:ext cx="105346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 typeface="Arial" panose="020B0604020202020204" pitchFamily="34" charset="0"/>
              <a:buNone/>
            </a:pPr>
            <a:r>
              <a:rPr lang="vi-VN" altLang="en-US" sz="2400" b="1">
                <a:solidFill>
                  <a:srgbClr val="140476"/>
                </a:solidFill>
                <a:latin typeface="Times New Roman" panose="02020603050405020304" pitchFamily="18" charset="0"/>
              </a:rPr>
              <a:t>5. Đám trẻ lặng đi. Các em nhìn cụ già đầy thương cảm.</a:t>
            </a:r>
          </a:p>
          <a:p>
            <a:pPr algn="just" eaLnBrk="1" hangingPunct="1">
              <a:lnSpc>
                <a:spcPct val="100000"/>
              </a:lnSpc>
              <a:spcBef>
                <a:spcPct val="0"/>
              </a:spcBef>
              <a:buFont typeface="Arial" panose="020B0604020202020204" pitchFamily="34" charset="0"/>
              <a:buNone/>
            </a:pPr>
            <a:r>
              <a:rPr lang="vi-VN" altLang="en-US" sz="2400" b="1">
                <a:solidFill>
                  <a:srgbClr val="140476"/>
                </a:solidFill>
                <a:latin typeface="Times New Roman" panose="02020603050405020304" pitchFamily="18" charset="0"/>
              </a:rPr>
              <a:t>Một lát sau, xe buýt đến. Giúp ông cụ lên xe rồi, các em còn đứng nhìn theo mãi mới ra về. </a:t>
            </a:r>
          </a:p>
        </p:txBody>
      </p:sp>
      <p:sp>
        <p:nvSpPr>
          <p:cNvPr id="17" name="Text Box 27">
            <a:extLst>
              <a:ext uri="{FF2B5EF4-FFF2-40B4-BE49-F238E27FC236}">
                <a16:creationId xmlns:a16="http://schemas.microsoft.com/office/drawing/2014/main" id="{2ED9F90E-0429-45DD-B0EA-6E1DF15361F5}"/>
              </a:ext>
            </a:extLst>
          </p:cNvPr>
          <p:cNvSpPr txBox="1">
            <a:spLocks noChangeArrowheads="1"/>
          </p:cNvSpPr>
          <p:nvPr/>
        </p:nvSpPr>
        <p:spPr bwMode="auto">
          <a:xfrm>
            <a:off x="1676400" y="2890838"/>
            <a:ext cx="76279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2400" b="1">
                <a:solidFill>
                  <a:srgbClr val="FF0000"/>
                </a:solidFill>
                <a:latin typeface="Times New Roman" panose="02020603050405020304" pitchFamily="18" charset="0"/>
                <a:cs typeface="Times New Roman" panose="02020603050405020304" pitchFamily="18" charset="0"/>
              </a:rPr>
              <a:t>5. Chọn một tên khác cho truyện theo gợi ý dưới đây:</a:t>
            </a:r>
            <a:endParaRPr lang="en-US" altLang="en-US" sz="2400" b="1" u="sng">
              <a:solidFill>
                <a:srgbClr val="FF0000"/>
              </a:solidFill>
              <a:latin typeface="Times New Roman" panose="02020603050405020304" pitchFamily="18" charset="0"/>
              <a:cs typeface="Times New Roman" panose="02020603050405020304" pitchFamily="18" charset="0"/>
            </a:endParaRPr>
          </a:p>
        </p:txBody>
      </p:sp>
      <p:sp>
        <p:nvSpPr>
          <p:cNvPr id="18" name="Text Box 27">
            <a:extLst>
              <a:ext uri="{FF2B5EF4-FFF2-40B4-BE49-F238E27FC236}">
                <a16:creationId xmlns:a16="http://schemas.microsoft.com/office/drawing/2014/main" id="{667BA701-D975-45AC-8822-A1C2EB93DE5E}"/>
              </a:ext>
            </a:extLst>
          </p:cNvPr>
          <p:cNvSpPr txBox="1">
            <a:spLocks noChangeArrowheads="1"/>
          </p:cNvSpPr>
          <p:nvPr/>
        </p:nvSpPr>
        <p:spPr bwMode="auto">
          <a:xfrm>
            <a:off x="2057400" y="3294063"/>
            <a:ext cx="38131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2400" b="1">
                <a:latin typeface="Times New Roman" panose="02020603050405020304" pitchFamily="18" charset="0"/>
                <a:cs typeface="Times New Roman" panose="02020603050405020304" pitchFamily="18" charset="0"/>
              </a:rPr>
              <a:t>a) Những đứa trẻ tốt bụng</a:t>
            </a:r>
          </a:p>
        </p:txBody>
      </p:sp>
      <p:sp>
        <p:nvSpPr>
          <p:cNvPr id="19" name="Text Box 27">
            <a:extLst>
              <a:ext uri="{FF2B5EF4-FFF2-40B4-BE49-F238E27FC236}">
                <a16:creationId xmlns:a16="http://schemas.microsoft.com/office/drawing/2014/main" id="{20695856-3D47-47E5-86A2-B757FF52D556}"/>
              </a:ext>
            </a:extLst>
          </p:cNvPr>
          <p:cNvSpPr txBox="1">
            <a:spLocks noChangeArrowheads="1"/>
          </p:cNvSpPr>
          <p:nvPr/>
        </p:nvSpPr>
        <p:spPr bwMode="auto">
          <a:xfrm>
            <a:off x="2057400" y="3276600"/>
            <a:ext cx="36528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2400" b="1">
                <a:solidFill>
                  <a:srgbClr val="0000FF"/>
                </a:solidFill>
                <a:latin typeface="Times New Roman" panose="02020603050405020304" pitchFamily="18" charset="0"/>
                <a:cs typeface="Times New Roman" panose="02020603050405020304" pitchFamily="18" charset="0"/>
              </a:rPr>
              <a:t>a) Những đứa trẻ tốt bụng</a:t>
            </a:r>
            <a:endParaRPr lang="en-US" altLang="en-US" sz="2400" b="1" u="sng">
              <a:solidFill>
                <a:srgbClr val="0000FF"/>
              </a:solidFill>
              <a:latin typeface="Times New Roman" panose="02020603050405020304" pitchFamily="18" charset="0"/>
              <a:cs typeface="Times New Roman" panose="02020603050405020304" pitchFamily="18" charset="0"/>
            </a:endParaRPr>
          </a:p>
        </p:txBody>
      </p:sp>
      <p:sp>
        <p:nvSpPr>
          <p:cNvPr id="25" name="Text Box 27">
            <a:extLst>
              <a:ext uri="{FF2B5EF4-FFF2-40B4-BE49-F238E27FC236}">
                <a16:creationId xmlns:a16="http://schemas.microsoft.com/office/drawing/2014/main" id="{8F63F276-D0EB-417A-9B5A-9D82F0FCF140}"/>
              </a:ext>
            </a:extLst>
          </p:cNvPr>
          <p:cNvSpPr txBox="1">
            <a:spLocks noChangeArrowheads="1"/>
          </p:cNvSpPr>
          <p:nvPr/>
        </p:nvSpPr>
        <p:spPr bwMode="auto">
          <a:xfrm>
            <a:off x="2057400" y="3683000"/>
            <a:ext cx="17192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2400" b="1">
                <a:latin typeface="Times New Roman" panose="02020603050405020304" pitchFamily="18" charset="0"/>
                <a:cs typeface="Times New Roman" panose="02020603050405020304" pitchFamily="18" charset="0"/>
              </a:rPr>
              <a:t>b) Chia sẻ</a:t>
            </a:r>
          </a:p>
        </p:txBody>
      </p:sp>
      <p:sp>
        <p:nvSpPr>
          <p:cNvPr id="26" name="Text Box 27">
            <a:extLst>
              <a:ext uri="{FF2B5EF4-FFF2-40B4-BE49-F238E27FC236}">
                <a16:creationId xmlns:a16="http://schemas.microsoft.com/office/drawing/2014/main" id="{88D84825-9BDB-4475-8423-157EF134BC13}"/>
              </a:ext>
            </a:extLst>
          </p:cNvPr>
          <p:cNvSpPr txBox="1">
            <a:spLocks noChangeArrowheads="1"/>
          </p:cNvSpPr>
          <p:nvPr/>
        </p:nvSpPr>
        <p:spPr bwMode="auto">
          <a:xfrm>
            <a:off x="2057400" y="4033838"/>
            <a:ext cx="38131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2400" b="1">
                <a:latin typeface="Times New Roman" panose="02020603050405020304" pitchFamily="18" charset="0"/>
                <a:cs typeface="Times New Roman" panose="02020603050405020304" pitchFamily="18" charset="0"/>
              </a:rPr>
              <a:t>c) Cảm ơn các cháu</a:t>
            </a:r>
            <a:endParaRPr lang="vi-VN" altLang="en-US" sz="2400" b="1">
              <a:latin typeface="Times New Roman" panose="02020603050405020304" pitchFamily="18" charset="0"/>
              <a:cs typeface="Times New Roman" panose="02020603050405020304" pitchFamily="18" charset="0"/>
            </a:endParaRPr>
          </a:p>
        </p:txBody>
      </p:sp>
      <p:sp>
        <p:nvSpPr>
          <p:cNvPr id="28" name="Text Box 27">
            <a:extLst>
              <a:ext uri="{FF2B5EF4-FFF2-40B4-BE49-F238E27FC236}">
                <a16:creationId xmlns:a16="http://schemas.microsoft.com/office/drawing/2014/main" id="{9AB1ABBC-A706-465B-9194-BF6E255122AF}"/>
              </a:ext>
            </a:extLst>
          </p:cNvPr>
          <p:cNvSpPr txBox="1">
            <a:spLocks noChangeArrowheads="1"/>
          </p:cNvSpPr>
          <p:nvPr/>
        </p:nvSpPr>
        <p:spPr bwMode="auto">
          <a:xfrm>
            <a:off x="2413000" y="3657600"/>
            <a:ext cx="91043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2400" b="1">
                <a:latin typeface="Times New Roman" panose="02020603050405020304" pitchFamily="18" charset="0"/>
                <a:cs typeface="Times New Roman" panose="02020603050405020304" pitchFamily="18" charset="0"/>
              </a:rPr>
              <a:t>Vì các bạn nhỏ trong truyện thật tốt bụng, giàu tình thương người.</a:t>
            </a:r>
            <a:endParaRPr lang="en-US" altLang="en-US" sz="2400" b="1" u="sng">
              <a:latin typeface="Times New Roman" panose="02020603050405020304" pitchFamily="18" charset="0"/>
              <a:cs typeface="Times New Roman" panose="02020603050405020304" pitchFamily="18" charset="0"/>
            </a:endParaRPr>
          </a:p>
        </p:txBody>
      </p:sp>
      <p:sp>
        <p:nvSpPr>
          <p:cNvPr id="29" name="Text Box 27">
            <a:extLst>
              <a:ext uri="{FF2B5EF4-FFF2-40B4-BE49-F238E27FC236}">
                <a16:creationId xmlns:a16="http://schemas.microsoft.com/office/drawing/2014/main" id="{AECB4B04-7FCD-473F-9C8D-1B9045A3E48D}"/>
              </a:ext>
            </a:extLst>
          </p:cNvPr>
          <p:cNvSpPr txBox="1">
            <a:spLocks noChangeArrowheads="1"/>
          </p:cNvSpPr>
          <p:nvPr/>
        </p:nvSpPr>
        <p:spPr bwMode="auto">
          <a:xfrm>
            <a:off x="2057400" y="3276600"/>
            <a:ext cx="15589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2400" b="1">
                <a:solidFill>
                  <a:srgbClr val="0000FF"/>
                </a:solidFill>
                <a:latin typeface="Times New Roman" panose="02020603050405020304" pitchFamily="18" charset="0"/>
                <a:cs typeface="Times New Roman" panose="02020603050405020304" pitchFamily="18" charset="0"/>
              </a:rPr>
              <a:t>b) Chia sẻ</a:t>
            </a:r>
            <a:endParaRPr lang="en-US" altLang="en-US" sz="2400" b="1" u="sng">
              <a:solidFill>
                <a:srgbClr val="0000FF"/>
              </a:solidFill>
              <a:latin typeface="Times New Roman" panose="02020603050405020304" pitchFamily="18" charset="0"/>
              <a:cs typeface="Times New Roman" panose="02020603050405020304" pitchFamily="18" charset="0"/>
            </a:endParaRPr>
          </a:p>
        </p:txBody>
      </p:sp>
      <p:sp>
        <p:nvSpPr>
          <p:cNvPr id="30" name="Text Box 27">
            <a:extLst>
              <a:ext uri="{FF2B5EF4-FFF2-40B4-BE49-F238E27FC236}">
                <a16:creationId xmlns:a16="http://schemas.microsoft.com/office/drawing/2014/main" id="{2837066B-CE6F-4BD1-9D7D-F5570BCC7829}"/>
              </a:ext>
            </a:extLst>
          </p:cNvPr>
          <p:cNvSpPr txBox="1">
            <a:spLocks noChangeArrowheads="1"/>
          </p:cNvSpPr>
          <p:nvPr/>
        </p:nvSpPr>
        <p:spPr bwMode="auto">
          <a:xfrm>
            <a:off x="2400300" y="3581400"/>
            <a:ext cx="84963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2400" b="1">
                <a:latin typeface="Times New Roman" panose="02020603050405020304" pitchFamily="18" charset="0"/>
                <a:cs typeface="Times New Roman" panose="02020603050405020304" pitchFamily="18" charset="0"/>
              </a:rPr>
              <a:t>Các bạn nhỏ đã chia sẻ với ông cụ nỗi buồn, làm cụ cảm thấy lòng nhẹ hơn.</a:t>
            </a:r>
            <a:endParaRPr lang="en-US" altLang="en-US" sz="2400" b="1" u="sng">
              <a:latin typeface="Times New Roman" panose="02020603050405020304" pitchFamily="18" charset="0"/>
              <a:cs typeface="Times New Roman" panose="02020603050405020304" pitchFamily="18" charset="0"/>
            </a:endParaRPr>
          </a:p>
        </p:txBody>
      </p:sp>
      <p:sp>
        <p:nvSpPr>
          <p:cNvPr id="31" name="Text Box 27">
            <a:extLst>
              <a:ext uri="{FF2B5EF4-FFF2-40B4-BE49-F238E27FC236}">
                <a16:creationId xmlns:a16="http://schemas.microsoft.com/office/drawing/2014/main" id="{BFFFFA72-977C-4FD3-B905-001ADBC8D988}"/>
              </a:ext>
            </a:extLst>
          </p:cNvPr>
          <p:cNvSpPr txBox="1">
            <a:spLocks noChangeArrowheads="1"/>
          </p:cNvSpPr>
          <p:nvPr/>
        </p:nvSpPr>
        <p:spPr bwMode="auto">
          <a:xfrm>
            <a:off x="2090738" y="3276600"/>
            <a:ext cx="31670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2400" b="1">
                <a:solidFill>
                  <a:srgbClr val="0000FF"/>
                </a:solidFill>
                <a:latin typeface="Times New Roman" panose="02020603050405020304" pitchFamily="18" charset="0"/>
                <a:cs typeface="Times New Roman" panose="02020603050405020304" pitchFamily="18" charset="0"/>
              </a:rPr>
              <a:t>c) Cảm ơn các cháu</a:t>
            </a:r>
            <a:endParaRPr lang="en-US" altLang="en-US" sz="2400" b="1" u="sng">
              <a:solidFill>
                <a:srgbClr val="0000FF"/>
              </a:solidFill>
              <a:latin typeface="Times New Roman" panose="02020603050405020304" pitchFamily="18" charset="0"/>
              <a:cs typeface="Times New Roman" panose="02020603050405020304" pitchFamily="18" charset="0"/>
            </a:endParaRPr>
          </a:p>
        </p:txBody>
      </p:sp>
      <p:sp>
        <p:nvSpPr>
          <p:cNvPr id="32" name="Text Box 27">
            <a:extLst>
              <a:ext uri="{FF2B5EF4-FFF2-40B4-BE49-F238E27FC236}">
                <a16:creationId xmlns:a16="http://schemas.microsoft.com/office/drawing/2014/main" id="{A8F1AD1E-8E4B-4A86-A68B-B17C5E1143C0}"/>
              </a:ext>
            </a:extLst>
          </p:cNvPr>
          <p:cNvSpPr txBox="1">
            <a:spLocks noChangeArrowheads="1"/>
          </p:cNvSpPr>
          <p:nvPr/>
        </p:nvSpPr>
        <p:spPr bwMode="auto">
          <a:xfrm>
            <a:off x="2413000" y="3635375"/>
            <a:ext cx="7046913"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2400" b="1">
                <a:latin typeface="Times New Roman" panose="02020603050405020304" pitchFamily="18" charset="0"/>
                <a:cs typeface="Times New Roman" panose="02020603050405020304" pitchFamily="18" charset="0"/>
              </a:rPr>
              <a:t>Ông cụ đã cảm ơn các bạn nhỏ quan tâm đến cụ, làm lòng cụ ấm lại. </a:t>
            </a:r>
            <a:endParaRPr lang="en-US" altLang="en-US" sz="2400" b="1" u="sng">
              <a:latin typeface="Times New Roman" panose="02020603050405020304" pitchFamily="18" charset="0"/>
              <a:cs typeface="Times New Roman" panose="02020603050405020304" pitchFamily="18" charset="0"/>
            </a:endParaRPr>
          </a:p>
        </p:txBody>
      </p:sp>
    </p:spTree>
    <p:custDataLst>
      <p:tags r:id="rId1"/>
    </p:custData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barn(inVertical)">
                                      <p:cBhvr>
                                        <p:cTn id="12" dur="500"/>
                                        <p:tgtEl>
                                          <p:spTgt spid="18"/>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barn(inVertical)">
                                      <p:cBhvr>
                                        <p:cTn id="15" dur="500"/>
                                        <p:tgtEl>
                                          <p:spTgt spid="25"/>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barn(inVertical)">
                                      <p:cBhvr>
                                        <p:cTn id="18" dur="500"/>
                                        <p:tgtEl>
                                          <p:spTgt spid="26"/>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7" presetClass="exit" presetSubtype="10" fill="hold" grpId="1" nodeType="clickEffect">
                                  <p:stCondLst>
                                    <p:cond delay="0"/>
                                  </p:stCondLst>
                                  <p:childTnLst>
                                    <p:anim calcmode="lin" valueType="num">
                                      <p:cBhvr>
                                        <p:cTn id="22" dur="500"/>
                                        <p:tgtEl>
                                          <p:spTgt spid="18"/>
                                        </p:tgtEl>
                                        <p:attrNameLst>
                                          <p:attrName>ppt_w</p:attrName>
                                        </p:attrNameLst>
                                      </p:cBhvr>
                                      <p:tavLst>
                                        <p:tav tm="0">
                                          <p:val>
                                            <p:strVal val="ppt_w"/>
                                          </p:val>
                                        </p:tav>
                                        <p:tav tm="100000">
                                          <p:val>
                                            <p:fltVal val="0"/>
                                          </p:val>
                                        </p:tav>
                                      </p:tavLst>
                                    </p:anim>
                                    <p:anim calcmode="lin" valueType="num">
                                      <p:cBhvr>
                                        <p:cTn id="23" dur="500"/>
                                        <p:tgtEl>
                                          <p:spTgt spid="18"/>
                                        </p:tgtEl>
                                        <p:attrNameLst>
                                          <p:attrName>ppt_h</p:attrName>
                                        </p:attrNameLst>
                                      </p:cBhvr>
                                      <p:tavLst>
                                        <p:tav tm="0">
                                          <p:val>
                                            <p:strVal val="ppt_h"/>
                                          </p:val>
                                        </p:tav>
                                        <p:tav tm="100000">
                                          <p:val>
                                            <p:strVal val="ppt_h"/>
                                          </p:val>
                                        </p:tav>
                                      </p:tavLst>
                                    </p:anim>
                                    <p:set>
                                      <p:cBhvr>
                                        <p:cTn id="24" dur="1" fill="hold">
                                          <p:stCondLst>
                                            <p:cond delay="499"/>
                                          </p:stCondLst>
                                        </p:cTn>
                                        <p:tgtEl>
                                          <p:spTgt spid="18"/>
                                        </p:tgtEl>
                                        <p:attrNameLst>
                                          <p:attrName>style.visibility</p:attrName>
                                        </p:attrNameLst>
                                      </p:cBhvr>
                                      <p:to>
                                        <p:strVal val="hidden"/>
                                      </p:to>
                                    </p:set>
                                  </p:childTnLst>
                                </p:cTn>
                              </p:par>
                              <p:par>
                                <p:cTn id="25" presetID="17" presetClass="exit" presetSubtype="10" fill="hold" grpId="1" nodeType="withEffect">
                                  <p:stCondLst>
                                    <p:cond delay="0"/>
                                  </p:stCondLst>
                                  <p:childTnLst>
                                    <p:anim calcmode="lin" valueType="num">
                                      <p:cBhvr>
                                        <p:cTn id="26" dur="500"/>
                                        <p:tgtEl>
                                          <p:spTgt spid="25"/>
                                        </p:tgtEl>
                                        <p:attrNameLst>
                                          <p:attrName>ppt_w</p:attrName>
                                        </p:attrNameLst>
                                      </p:cBhvr>
                                      <p:tavLst>
                                        <p:tav tm="0">
                                          <p:val>
                                            <p:strVal val="ppt_w"/>
                                          </p:val>
                                        </p:tav>
                                        <p:tav tm="100000">
                                          <p:val>
                                            <p:fltVal val="0"/>
                                          </p:val>
                                        </p:tav>
                                      </p:tavLst>
                                    </p:anim>
                                    <p:anim calcmode="lin" valueType="num">
                                      <p:cBhvr>
                                        <p:cTn id="27" dur="500"/>
                                        <p:tgtEl>
                                          <p:spTgt spid="25"/>
                                        </p:tgtEl>
                                        <p:attrNameLst>
                                          <p:attrName>ppt_h</p:attrName>
                                        </p:attrNameLst>
                                      </p:cBhvr>
                                      <p:tavLst>
                                        <p:tav tm="0">
                                          <p:val>
                                            <p:strVal val="ppt_h"/>
                                          </p:val>
                                        </p:tav>
                                        <p:tav tm="100000">
                                          <p:val>
                                            <p:strVal val="ppt_h"/>
                                          </p:val>
                                        </p:tav>
                                      </p:tavLst>
                                    </p:anim>
                                    <p:set>
                                      <p:cBhvr>
                                        <p:cTn id="28" dur="1" fill="hold">
                                          <p:stCondLst>
                                            <p:cond delay="499"/>
                                          </p:stCondLst>
                                        </p:cTn>
                                        <p:tgtEl>
                                          <p:spTgt spid="25"/>
                                        </p:tgtEl>
                                        <p:attrNameLst>
                                          <p:attrName>style.visibility</p:attrName>
                                        </p:attrNameLst>
                                      </p:cBhvr>
                                      <p:to>
                                        <p:strVal val="hidden"/>
                                      </p:to>
                                    </p:set>
                                  </p:childTnLst>
                                </p:cTn>
                              </p:par>
                              <p:par>
                                <p:cTn id="29" presetID="17" presetClass="exit" presetSubtype="10" fill="hold" grpId="1" nodeType="withEffect">
                                  <p:stCondLst>
                                    <p:cond delay="0"/>
                                  </p:stCondLst>
                                  <p:childTnLst>
                                    <p:anim calcmode="lin" valueType="num">
                                      <p:cBhvr>
                                        <p:cTn id="30" dur="500"/>
                                        <p:tgtEl>
                                          <p:spTgt spid="26"/>
                                        </p:tgtEl>
                                        <p:attrNameLst>
                                          <p:attrName>ppt_w</p:attrName>
                                        </p:attrNameLst>
                                      </p:cBhvr>
                                      <p:tavLst>
                                        <p:tav tm="0">
                                          <p:val>
                                            <p:strVal val="ppt_w"/>
                                          </p:val>
                                        </p:tav>
                                        <p:tav tm="100000">
                                          <p:val>
                                            <p:fltVal val="0"/>
                                          </p:val>
                                        </p:tav>
                                      </p:tavLst>
                                    </p:anim>
                                    <p:anim calcmode="lin" valueType="num">
                                      <p:cBhvr>
                                        <p:cTn id="31" dur="500"/>
                                        <p:tgtEl>
                                          <p:spTgt spid="26"/>
                                        </p:tgtEl>
                                        <p:attrNameLst>
                                          <p:attrName>ppt_h</p:attrName>
                                        </p:attrNameLst>
                                      </p:cBhvr>
                                      <p:tavLst>
                                        <p:tav tm="0">
                                          <p:val>
                                            <p:strVal val="ppt_h"/>
                                          </p:val>
                                        </p:tav>
                                        <p:tav tm="100000">
                                          <p:val>
                                            <p:strVal val="ppt_h"/>
                                          </p:val>
                                        </p:tav>
                                      </p:tavLst>
                                    </p:anim>
                                    <p:set>
                                      <p:cBhvr>
                                        <p:cTn id="32" dur="1" fill="hold">
                                          <p:stCondLst>
                                            <p:cond delay="499"/>
                                          </p:stCondLst>
                                        </p:cTn>
                                        <p:tgtEl>
                                          <p:spTgt spid="26"/>
                                        </p:tgtEl>
                                        <p:attrNameLst>
                                          <p:attrName>style.visibility</p:attrName>
                                        </p:attrNameLst>
                                      </p:cBhvr>
                                      <p:to>
                                        <p:strVal val="hidden"/>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barn(inVertical)">
                                      <p:cBhvr>
                                        <p:cTn id="37" dur="500"/>
                                        <p:tgtEl>
                                          <p:spTgt spid="19"/>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barn(inVertical)">
                                      <p:cBhvr>
                                        <p:cTn id="42" dur="500"/>
                                        <p:tgtEl>
                                          <p:spTgt spid="28"/>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7" presetClass="exit" presetSubtype="10" fill="hold" grpId="1" nodeType="clickEffect">
                                  <p:stCondLst>
                                    <p:cond delay="0"/>
                                  </p:stCondLst>
                                  <p:childTnLst>
                                    <p:anim calcmode="lin" valueType="num">
                                      <p:cBhvr>
                                        <p:cTn id="46" dur="500"/>
                                        <p:tgtEl>
                                          <p:spTgt spid="19"/>
                                        </p:tgtEl>
                                        <p:attrNameLst>
                                          <p:attrName>ppt_w</p:attrName>
                                        </p:attrNameLst>
                                      </p:cBhvr>
                                      <p:tavLst>
                                        <p:tav tm="0">
                                          <p:val>
                                            <p:strVal val="ppt_w"/>
                                          </p:val>
                                        </p:tav>
                                        <p:tav tm="100000">
                                          <p:val>
                                            <p:fltVal val="0"/>
                                          </p:val>
                                        </p:tav>
                                      </p:tavLst>
                                    </p:anim>
                                    <p:anim calcmode="lin" valueType="num">
                                      <p:cBhvr>
                                        <p:cTn id="47" dur="500"/>
                                        <p:tgtEl>
                                          <p:spTgt spid="19"/>
                                        </p:tgtEl>
                                        <p:attrNameLst>
                                          <p:attrName>ppt_h</p:attrName>
                                        </p:attrNameLst>
                                      </p:cBhvr>
                                      <p:tavLst>
                                        <p:tav tm="0">
                                          <p:val>
                                            <p:strVal val="ppt_h"/>
                                          </p:val>
                                        </p:tav>
                                        <p:tav tm="100000">
                                          <p:val>
                                            <p:strVal val="ppt_h"/>
                                          </p:val>
                                        </p:tav>
                                      </p:tavLst>
                                    </p:anim>
                                    <p:set>
                                      <p:cBhvr>
                                        <p:cTn id="48" dur="1" fill="hold">
                                          <p:stCondLst>
                                            <p:cond delay="499"/>
                                          </p:stCondLst>
                                        </p:cTn>
                                        <p:tgtEl>
                                          <p:spTgt spid="19"/>
                                        </p:tgtEl>
                                        <p:attrNameLst>
                                          <p:attrName>style.visibility</p:attrName>
                                        </p:attrNameLst>
                                      </p:cBhvr>
                                      <p:to>
                                        <p:strVal val="hidden"/>
                                      </p:to>
                                    </p:set>
                                  </p:childTnLst>
                                </p:cTn>
                              </p:par>
                              <p:par>
                                <p:cTn id="49" presetID="17" presetClass="exit" presetSubtype="10" fill="hold" grpId="1" nodeType="withEffect">
                                  <p:stCondLst>
                                    <p:cond delay="0"/>
                                  </p:stCondLst>
                                  <p:childTnLst>
                                    <p:anim calcmode="lin" valueType="num">
                                      <p:cBhvr>
                                        <p:cTn id="50" dur="500"/>
                                        <p:tgtEl>
                                          <p:spTgt spid="28"/>
                                        </p:tgtEl>
                                        <p:attrNameLst>
                                          <p:attrName>ppt_w</p:attrName>
                                        </p:attrNameLst>
                                      </p:cBhvr>
                                      <p:tavLst>
                                        <p:tav tm="0">
                                          <p:val>
                                            <p:strVal val="ppt_w"/>
                                          </p:val>
                                        </p:tav>
                                        <p:tav tm="100000">
                                          <p:val>
                                            <p:fltVal val="0"/>
                                          </p:val>
                                        </p:tav>
                                      </p:tavLst>
                                    </p:anim>
                                    <p:anim calcmode="lin" valueType="num">
                                      <p:cBhvr>
                                        <p:cTn id="51" dur="500"/>
                                        <p:tgtEl>
                                          <p:spTgt spid="28"/>
                                        </p:tgtEl>
                                        <p:attrNameLst>
                                          <p:attrName>ppt_h</p:attrName>
                                        </p:attrNameLst>
                                      </p:cBhvr>
                                      <p:tavLst>
                                        <p:tav tm="0">
                                          <p:val>
                                            <p:strVal val="ppt_h"/>
                                          </p:val>
                                        </p:tav>
                                        <p:tav tm="100000">
                                          <p:val>
                                            <p:strVal val="ppt_h"/>
                                          </p:val>
                                        </p:tav>
                                      </p:tavLst>
                                    </p:anim>
                                    <p:set>
                                      <p:cBhvr>
                                        <p:cTn id="52" dur="1" fill="hold">
                                          <p:stCondLst>
                                            <p:cond delay="499"/>
                                          </p:stCondLst>
                                        </p:cTn>
                                        <p:tgtEl>
                                          <p:spTgt spid="28"/>
                                        </p:tgtEl>
                                        <p:attrNameLst>
                                          <p:attrName>style.visibility</p:attrName>
                                        </p:attrNameLst>
                                      </p:cBhvr>
                                      <p:to>
                                        <p:strVal val="hidden"/>
                                      </p:to>
                                    </p:set>
                                  </p:childTnLst>
                                </p:cTn>
                              </p:par>
                            </p:childTnLst>
                          </p:cTn>
                        </p:par>
                      </p:childTnLst>
                    </p:cTn>
                  </p:par>
                  <p:par>
                    <p:cTn id="53" fill="hold" nodeType="clickPar">
                      <p:stCondLst>
                        <p:cond delay="indefinite"/>
                      </p:stCondLst>
                      <p:childTnLst>
                        <p:par>
                          <p:cTn id="54" fill="hold" nodeType="withGroup">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barn(inVertical)">
                                      <p:cBhvr>
                                        <p:cTn id="57" dur="500"/>
                                        <p:tgtEl>
                                          <p:spTgt spid="29"/>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30"/>
                                        </p:tgtEl>
                                        <p:attrNameLst>
                                          <p:attrName>style.visibility</p:attrName>
                                        </p:attrNameLst>
                                      </p:cBhvr>
                                      <p:to>
                                        <p:strVal val="visible"/>
                                      </p:to>
                                    </p:set>
                                    <p:animEffect transition="in" filter="barn(inVertical)">
                                      <p:cBhvr>
                                        <p:cTn id="62" dur="500"/>
                                        <p:tgtEl>
                                          <p:spTgt spid="30"/>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17" presetClass="exit" presetSubtype="10" fill="hold" grpId="1" nodeType="clickEffect">
                                  <p:stCondLst>
                                    <p:cond delay="0"/>
                                  </p:stCondLst>
                                  <p:childTnLst>
                                    <p:anim calcmode="lin" valueType="num">
                                      <p:cBhvr>
                                        <p:cTn id="66" dur="500"/>
                                        <p:tgtEl>
                                          <p:spTgt spid="29"/>
                                        </p:tgtEl>
                                        <p:attrNameLst>
                                          <p:attrName>ppt_w</p:attrName>
                                        </p:attrNameLst>
                                      </p:cBhvr>
                                      <p:tavLst>
                                        <p:tav tm="0">
                                          <p:val>
                                            <p:strVal val="ppt_w"/>
                                          </p:val>
                                        </p:tav>
                                        <p:tav tm="100000">
                                          <p:val>
                                            <p:fltVal val="0"/>
                                          </p:val>
                                        </p:tav>
                                      </p:tavLst>
                                    </p:anim>
                                    <p:anim calcmode="lin" valueType="num">
                                      <p:cBhvr>
                                        <p:cTn id="67" dur="500"/>
                                        <p:tgtEl>
                                          <p:spTgt spid="29"/>
                                        </p:tgtEl>
                                        <p:attrNameLst>
                                          <p:attrName>ppt_h</p:attrName>
                                        </p:attrNameLst>
                                      </p:cBhvr>
                                      <p:tavLst>
                                        <p:tav tm="0">
                                          <p:val>
                                            <p:strVal val="ppt_h"/>
                                          </p:val>
                                        </p:tav>
                                        <p:tav tm="100000">
                                          <p:val>
                                            <p:strVal val="ppt_h"/>
                                          </p:val>
                                        </p:tav>
                                      </p:tavLst>
                                    </p:anim>
                                    <p:set>
                                      <p:cBhvr>
                                        <p:cTn id="68" dur="1" fill="hold">
                                          <p:stCondLst>
                                            <p:cond delay="499"/>
                                          </p:stCondLst>
                                        </p:cTn>
                                        <p:tgtEl>
                                          <p:spTgt spid="29"/>
                                        </p:tgtEl>
                                        <p:attrNameLst>
                                          <p:attrName>style.visibility</p:attrName>
                                        </p:attrNameLst>
                                      </p:cBhvr>
                                      <p:to>
                                        <p:strVal val="hidden"/>
                                      </p:to>
                                    </p:set>
                                  </p:childTnLst>
                                </p:cTn>
                              </p:par>
                              <p:par>
                                <p:cTn id="69" presetID="17" presetClass="exit" presetSubtype="10" fill="hold" grpId="1" nodeType="withEffect">
                                  <p:stCondLst>
                                    <p:cond delay="0"/>
                                  </p:stCondLst>
                                  <p:childTnLst>
                                    <p:anim calcmode="lin" valueType="num">
                                      <p:cBhvr>
                                        <p:cTn id="70" dur="500"/>
                                        <p:tgtEl>
                                          <p:spTgt spid="30"/>
                                        </p:tgtEl>
                                        <p:attrNameLst>
                                          <p:attrName>ppt_w</p:attrName>
                                        </p:attrNameLst>
                                      </p:cBhvr>
                                      <p:tavLst>
                                        <p:tav tm="0">
                                          <p:val>
                                            <p:strVal val="ppt_w"/>
                                          </p:val>
                                        </p:tav>
                                        <p:tav tm="100000">
                                          <p:val>
                                            <p:fltVal val="0"/>
                                          </p:val>
                                        </p:tav>
                                      </p:tavLst>
                                    </p:anim>
                                    <p:anim calcmode="lin" valueType="num">
                                      <p:cBhvr>
                                        <p:cTn id="71" dur="500"/>
                                        <p:tgtEl>
                                          <p:spTgt spid="30"/>
                                        </p:tgtEl>
                                        <p:attrNameLst>
                                          <p:attrName>ppt_h</p:attrName>
                                        </p:attrNameLst>
                                      </p:cBhvr>
                                      <p:tavLst>
                                        <p:tav tm="0">
                                          <p:val>
                                            <p:strVal val="ppt_h"/>
                                          </p:val>
                                        </p:tav>
                                        <p:tav tm="100000">
                                          <p:val>
                                            <p:strVal val="ppt_h"/>
                                          </p:val>
                                        </p:tav>
                                      </p:tavLst>
                                    </p:anim>
                                    <p:set>
                                      <p:cBhvr>
                                        <p:cTn id="72" dur="1" fill="hold">
                                          <p:stCondLst>
                                            <p:cond delay="499"/>
                                          </p:stCondLst>
                                        </p:cTn>
                                        <p:tgtEl>
                                          <p:spTgt spid="30"/>
                                        </p:tgtEl>
                                        <p:attrNameLst>
                                          <p:attrName>style.visibility</p:attrName>
                                        </p:attrNameLst>
                                      </p:cBhvr>
                                      <p:to>
                                        <p:strVal val="hidden"/>
                                      </p:to>
                                    </p:set>
                                  </p:childTnLst>
                                </p:cTn>
                              </p:par>
                            </p:childTnLst>
                          </p:cTn>
                        </p:par>
                      </p:childTnLst>
                    </p:cTn>
                  </p:par>
                  <p:par>
                    <p:cTn id="73" fill="hold" nodeType="clickPar">
                      <p:stCondLst>
                        <p:cond delay="indefinite"/>
                      </p:stCondLst>
                      <p:childTnLst>
                        <p:par>
                          <p:cTn id="74" fill="hold" nodeType="withGroup">
                            <p:stCondLst>
                              <p:cond delay="0"/>
                            </p:stCondLst>
                            <p:childTnLst>
                              <p:par>
                                <p:cTn id="75" presetID="16" presetClass="entr" presetSubtype="21" fill="hold" grpId="0" nodeType="clickEffect">
                                  <p:stCondLst>
                                    <p:cond delay="0"/>
                                  </p:stCondLst>
                                  <p:childTnLst>
                                    <p:set>
                                      <p:cBhvr>
                                        <p:cTn id="76" dur="1" fill="hold">
                                          <p:stCondLst>
                                            <p:cond delay="0"/>
                                          </p:stCondLst>
                                        </p:cTn>
                                        <p:tgtEl>
                                          <p:spTgt spid="31"/>
                                        </p:tgtEl>
                                        <p:attrNameLst>
                                          <p:attrName>style.visibility</p:attrName>
                                        </p:attrNameLst>
                                      </p:cBhvr>
                                      <p:to>
                                        <p:strVal val="visible"/>
                                      </p:to>
                                    </p:set>
                                    <p:animEffect transition="in" filter="barn(inVertical)">
                                      <p:cBhvr>
                                        <p:cTn id="77" dur="500"/>
                                        <p:tgtEl>
                                          <p:spTgt spid="31"/>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16" presetClass="entr" presetSubtype="21" fill="hold" grpId="0" nodeType="click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barn(inVertical)">
                                      <p:cBhvr>
                                        <p:cTn id="8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8" grpId="1"/>
      <p:bldP spid="19" grpId="0"/>
      <p:bldP spid="19" grpId="1"/>
      <p:bldP spid="25" grpId="0"/>
      <p:bldP spid="25" grpId="1"/>
      <p:bldP spid="26" grpId="0"/>
      <p:bldP spid="26" grpId="1"/>
      <p:bldP spid="28" grpId="0"/>
      <p:bldP spid="28" grpId="1"/>
      <p:bldP spid="29" grpId="0"/>
      <p:bldP spid="29" grpId="1"/>
      <p:bldP spid="30" grpId="0"/>
      <p:bldP spid="30" grpId="1"/>
      <p:bldP spid="31" grpId="0"/>
      <p:bldP spid="3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100" name="Rectangle 4"/>
          <p:cNvSpPr>
            <a:spLocks noGrp="1" noChangeArrowheads="1"/>
          </p:cNvSpPr>
          <p:nvPr>
            <p:ph type="title"/>
          </p:nvPr>
        </p:nvSpPr>
        <p:spPr>
          <a:xfrm>
            <a:off x="8039100" y="-457200"/>
            <a:ext cx="1485900" cy="263128"/>
          </a:xfrm>
        </p:spPr>
        <p:txBody>
          <a:bodyPr/>
          <a:lstStyle/>
          <a:p>
            <a:pPr eaLnBrk="1" hangingPunct="1">
              <a:defRPr/>
            </a:pPr>
            <a:r>
              <a:rPr lang="en-US" sz="1350"/>
              <a:t>HOẠT ĐỘNG 1</a:t>
            </a:r>
          </a:p>
        </p:txBody>
      </p:sp>
      <p:sp>
        <p:nvSpPr>
          <p:cNvPr id="4101" name="Text Box 5"/>
          <p:cNvSpPr txBox="1">
            <a:spLocks noChangeArrowheads="1"/>
          </p:cNvSpPr>
          <p:nvPr/>
        </p:nvSpPr>
        <p:spPr bwMode="auto">
          <a:xfrm>
            <a:off x="3581399" y="1421532"/>
            <a:ext cx="5029201" cy="715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3200">
                <a:solidFill>
                  <a:schemeClr val="tx1"/>
                </a:solidFill>
                <a:latin typeface="Tahoma" pitchFamily="34" charset="0"/>
              </a:defRPr>
            </a:lvl1pPr>
            <a:lvl2pPr>
              <a:defRPr sz="2800">
                <a:solidFill>
                  <a:schemeClr val="tx1"/>
                </a:solidFill>
                <a:latin typeface="Tahoma" pitchFamily="34" charset="0"/>
              </a:defRPr>
            </a:lvl2pPr>
            <a:lvl3pPr>
              <a:defRPr sz="2400">
                <a:solidFill>
                  <a:schemeClr val="tx1"/>
                </a:solidFill>
                <a:latin typeface="Tahoma" pitchFamily="34" charset="0"/>
              </a:defRPr>
            </a:lvl3pPr>
            <a:lvl4pPr>
              <a:defRPr sz="2000">
                <a:solidFill>
                  <a:schemeClr val="tx1"/>
                </a:solidFill>
                <a:latin typeface="Tahoma" pitchFamily="34" charset="0"/>
              </a:defRPr>
            </a:lvl4pPr>
            <a:lvl5pPr>
              <a:defRPr sz="2000">
                <a:solidFill>
                  <a:schemeClr val="tx1"/>
                </a:solidFill>
                <a:latin typeface="Tahoma" pitchFamily="34" charset="0"/>
              </a:defRPr>
            </a:lvl5pPr>
            <a:lvl6pPr eaLnBrk="0" hangingPunct="0">
              <a:defRPr sz="2000">
                <a:solidFill>
                  <a:schemeClr val="tx1"/>
                </a:solidFill>
                <a:latin typeface="Tahoma" pitchFamily="34" charset="0"/>
              </a:defRPr>
            </a:lvl6pPr>
            <a:lvl7pPr eaLnBrk="0" hangingPunct="0">
              <a:defRPr sz="2000">
                <a:solidFill>
                  <a:schemeClr val="tx1"/>
                </a:solidFill>
                <a:latin typeface="Tahoma" pitchFamily="34" charset="0"/>
              </a:defRPr>
            </a:lvl7pPr>
            <a:lvl8pPr eaLnBrk="0" hangingPunct="0">
              <a:defRPr sz="2000">
                <a:solidFill>
                  <a:schemeClr val="tx1"/>
                </a:solidFill>
                <a:latin typeface="Tahoma" pitchFamily="34" charset="0"/>
              </a:defRPr>
            </a:lvl8pPr>
            <a:lvl9pPr eaLnBrk="0" hangingPunct="0">
              <a:defRPr sz="2000">
                <a:solidFill>
                  <a:schemeClr val="tx1"/>
                </a:solidFill>
                <a:latin typeface="Tahoma" pitchFamily="34" charset="0"/>
              </a:defRPr>
            </a:lvl9pPr>
          </a:lstStyle>
          <a:p>
            <a:pPr algn="ctr" defTabSz="685783">
              <a:spcBef>
                <a:spcPct val="50000"/>
              </a:spcBef>
              <a:defRPr/>
            </a:pPr>
            <a:r>
              <a:rPr lang="en-US" altLang="en-US" sz="4050" b="1" dirty="0">
                <a:solidFill>
                  <a:srgbClr val="FF0066"/>
                </a:solidFill>
                <a:latin typeface="Times New Roman" pitchFamily="18" charset="0"/>
                <a:cs typeface="Times New Roman" pitchFamily="18" charset="0"/>
                <a:sym typeface="Arial"/>
              </a:rPr>
              <a:t>KIỂM TRA BÀI CŨ</a:t>
            </a:r>
          </a:p>
        </p:txBody>
      </p:sp>
      <p:sp>
        <p:nvSpPr>
          <p:cNvPr id="4" name="TextBox 3">
            <a:extLst>
              <a:ext uri="{FF2B5EF4-FFF2-40B4-BE49-F238E27FC236}">
                <a16:creationId xmlns:a16="http://schemas.microsoft.com/office/drawing/2014/main" id="{84F1E740-590F-5548-9701-8F0F073BD9DD}"/>
              </a:ext>
            </a:extLst>
          </p:cNvPr>
          <p:cNvSpPr txBox="1"/>
          <p:nvPr/>
        </p:nvSpPr>
        <p:spPr>
          <a:xfrm>
            <a:off x="2853178" y="2137113"/>
            <a:ext cx="6485641" cy="2585323"/>
          </a:xfrm>
          <a:prstGeom prst="rect">
            <a:avLst/>
          </a:prstGeom>
          <a:noFill/>
        </p:spPr>
        <p:txBody>
          <a:bodyPr wrap="square" rtlCol="0">
            <a:spAutoFit/>
          </a:bodyPr>
          <a:lstStyle/>
          <a:p>
            <a:pPr algn="ctr" defTabSz="685783">
              <a:lnSpc>
                <a:spcPct val="150000"/>
              </a:lnSpc>
              <a:defRPr/>
            </a:pPr>
            <a:r>
              <a:rPr lang="en-US" altLang="en-US" sz="3200" b="1" dirty="0" err="1">
                <a:solidFill>
                  <a:srgbClr val="00B050"/>
                </a:solidFill>
                <a:latin typeface="HP001 4 hàng" panose="020B0603050302020204" pitchFamily="34" charset="0"/>
                <a:cs typeface="Arial"/>
                <a:sym typeface="Arial"/>
              </a:rPr>
              <a:t>Đọc</a:t>
            </a:r>
            <a:r>
              <a:rPr lang="en-US" altLang="en-US" sz="3200" b="1" dirty="0">
                <a:solidFill>
                  <a:srgbClr val="00B050"/>
                </a:solidFill>
                <a:latin typeface="HP001 4 hàng" panose="020B0603050302020204" pitchFamily="34" charset="0"/>
                <a:cs typeface="Arial"/>
                <a:sym typeface="Arial"/>
              </a:rPr>
              <a:t> </a:t>
            </a:r>
            <a:r>
              <a:rPr lang="en-US" altLang="en-US" sz="3200" b="1" dirty="0" err="1">
                <a:solidFill>
                  <a:srgbClr val="00B050"/>
                </a:solidFill>
                <a:latin typeface="HP001 4 hàng" panose="020B0603050302020204" pitchFamily="34" charset="0"/>
                <a:cs typeface="Arial"/>
                <a:sym typeface="Arial"/>
              </a:rPr>
              <a:t>thuộc</a:t>
            </a:r>
            <a:r>
              <a:rPr lang="en-US" altLang="en-US" sz="3200" b="1" dirty="0">
                <a:solidFill>
                  <a:srgbClr val="00B050"/>
                </a:solidFill>
                <a:latin typeface="HP001 4 hàng" panose="020B0603050302020204" pitchFamily="34" charset="0"/>
                <a:cs typeface="Arial"/>
                <a:sym typeface="Arial"/>
              </a:rPr>
              <a:t> </a:t>
            </a:r>
            <a:r>
              <a:rPr lang="en-US" altLang="en-US" sz="3200" b="1" dirty="0" err="1">
                <a:solidFill>
                  <a:srgbClr val="00B050"/>
                </a:solidFill>
                <a:latin typeface="HP001 4 hàng" panose="020B0603050302020204" pitchFamily="34" charset="0"/>
                <a:cs typeface="Arial"/>
                <a:sym typeface="Arial"/>
              </a:rPr>
              <a:t>lòng</a:t>
            </a:r>
            <a:r>
              <a:rPr lang="en-US" altLang="en-US" sz="3200" b="1" dirty="0">
                <a:solidFill>
                  <a:srgbClr val="00B050"/>
                </a:solidFill>
                <a:latin typeface="HP001 4 hàng" panose="020B0603050302020204" pitchFamily="34" charset="0"/>
                <a:cs typeface="Arial"/>
                <a:sym typeface="Arial"/>
              </a:rPr>
              <a:t> </a:t>
            </a:r>
            <a:r>
              <a:rPr lang="en-US" altLang="en-US" sz="3200" b="1" dirty="0" err="1">
                <a:solidFill>
                  <a:srgbClr val="00B050"/>
                </a:solidFill>
                <a:latin typeface="HP001 4 hàng" panose="020B0603050302020204" pitchFamily="34" charset="0"/>
                <a:cs typeface="Arial"/>
                <a:sym typeface="Arial"/>
              </a:rPr>
              <a:t>bài</a:t>
            </a:r>
            <a:r>
              <a:rPr lang="en-US" altLang="en-US" sz="3200" b="1" dirty="0">
                <a:solidFill>
                  <a:srgbClr val="00B050"/>
                </a:solidFill>
                <a:latin typeface="HP001 4 hàng" panose="020B0603050302020204" pitchFamily="34" charset="0"/>
                <a:cs typeface="Arial"/>
                <a:sym typeface="Arial"/>
              </a:rPr>
              <a:t> </a:t>
            </a:r>
            <a:r>
              <a:rPr lang="en-US" altLang="en-US" sz="3200" b="1" dirty="0" err="1">
                <a:solidFill>
                  <a:srgbClr val="00B050"/>
                </a:solidFill>
                <a:latin typeface="HP001 4 hàng" panose="020B0603050302020204" pitchFamily="34" charset="0"/>
                <a:cs typeface="Arial"/>
                <a:sym typeface="Arial"/>
              </a:rPr>
              <a:t>thơ</a:t>
            </a:r>
            <a:r>
              <a:rPr lang="en-US" altLang="en-US" sz="3200" b="1" dirty="0">
                <a:solidFill>
                  <a:srgbClr val="00B050"/>
                </a:solidFill>
                <a:latin typeface="HP001 4 hàng" panose="020B0603050302020204" pitchFamily="34" charset="0"/>
                <a:cs typeface="Arial"/>
                <a:sym typeface="Arial"/>
              </a:rPr>
              <a:t> “</a:t>
            </a:r>
            <a:r>
              <a:rPr lang="en-US" altLang="en-US" sz="3200" b="1" dirty="0" err="1">
                <a:solidFill>
                  <a:srgbClr val="00B050"/>
                </a:solidFill>
                <a:latin typeface="HP001 4 hàng" panose="020B0603050302020204" pitchFamily="34" charset="0"/>
                <a:cs typeface="Arial"/>
                <a:sym typeface="Arial"/>
              </a:rPr>
              <a:t>Bận</a:t>
            </a:r>
            <a:r>
              <a:rPr lang="en-US" altLang="en-US" sz="3200" b="1" dirty="0">
                <a:solidFill>
                  <a:srgbClr val="00B050"/>
                </a:solidFill>
                <a:latin typeface="HP001 4 hàng" panose="020B0603050302020204" pitchFamily="34" charset="0"/>
                <a:cs typeface="Arial"/>
                <a:sym typeface="Arial"/>
              </a:rPr>
              <a:t>”</a:t>
            </a:r>
          </a:p>
          <a:p>
            <a:pPr algn="ctr" defTabSz="685783">
              <a:lnSpc>
                <a:spcPct val="150000"/>
              </a:lnSpc>
              <a:defRPr/>
            </a:pPr>
            <a:r>
              <a:rPr lang="en-US" altLang="en-US" sz="2800" b="1" dirty="0" err="1">
                <a:solidFill>
                  <a:srgbClr val="0070C0"/>
                </a:solidFill>
                <a:latin typeface="HP001 4 hàng" panose="020B0603050302020204" pitchFamily="34" charset="0"/>
                <a:cs typeface="Arial"/>
                <a:sym typeface="Arial"/>
              </a:rPr>
              <a:t>Vì</a:t>
            </a:r>
            <a:r>
              <a:rPr lang="en-US" altLang="en-US" sz="2800" b="1" dirty="0">
                <a:solidFill>
                  <a:srgbClr val="0070C0"/>
                </a:solidFill>
                <a:latin typeface="HP001 4 hàng" panose="020B0603050302020204" pitchFamily="34" charset="0"/>
                <a:cs typeface="Arial"/>
                <a:sym typeface="Arial"/>
              </a:rPr>
              <a:t> </a:t>
            </a:r>
            <a:r>
              <a:rPr lang="en-US" altLang="en-US" sz="2800" b="1" dirty="0" err="1">
                <a:solidFill>
                  <a:srgbClr val="0070C0"/>
                </a:solidFill>
                <a:latin typeface="HP001 4 hàng" panose="020B0603050302020204" pitchFamily="34" charset="0"/>
                <a:cs typeface="Arial"/>
                <a:sym typeface="Arial"/>
              </a:rPr>
              <a:t>sao</a:t>
            </a:r>
            <a:r>
              <a:rPr lang="en-US" altLang="en-US" sz="2800" b="1" dirty="0">
                <a:solidFill>
                  <a:srgbClr val="0070C0"/>
                </a:solidFill>
                <a:latin typeface="HP001 4 hàng" panose="020B0603050302020204" pitchFamily="34" charset="0"/>
                <a:cs typeface="Arial"/>
                <a:sym typeface="Arial"/>
              </a:rPr>
              <a:t> </a:t>
            </a:r>
            <a:r>
              <a:rPr lang="en-US" altLang="en-US" sz="2800" b="1" dirty="0" err="1">
                <a:solidFill>
                  <a:srgbClr val="0070C0"/>
                </a:solidFill>
                <a:latin typeface="HP001 4 hàng" panose="020B0603050302020204" pitchFamily="34" charset="0"/>
                <a:cs typeface="Arial"/>
                <a:sym typeface="Arial"/>
              </a:rPr>
              <a:t>mọi</a:t>
            </a:r>
            <a:r>
              <a:rPr lang="en-US" altLang="en-US" sz="2800" b="1" dirty="0">
                <a:solidFill>
                  <a:srgbClr val="0070C0"/>
                </a:solidFill>
                <a:latin typeface="HP001 4 hàng" panose="020B0603050302020204" pitchFamily="34" charset="0"/>
                <a:cs typeface="Arial"/>
                <a:sym typeface="Arial"/>
              </a:rPr>
              <a:t> </a:t>
            </a:r>
            <a:r>
              <a:rPr lang="en-US" altLang="en-US" sz="2800" b="1" dirty="0" err="1">
                <a:solidFill>
                  <a:srgbClr val="0070C0"/>
                </a:solidFill>
                <a:latin typeface="HP001 4 hàng" panose="020B0603050302020204" pitchFamily="34" charset="0"/>
                <a:cs typeface="Arial"/>
                <a:sym typeface="Arial"/>
              </a:rPr>
              <a:t>người</a:t>
            </a:r>
            <a:r>
              <a:rPr lang="en-US" altLang="en-US" sz="2800" b="1" dirty="0">
                <a:solidFill>
                  <a:srgbClr val="0070C0"/>
                </a:solidFill>
                <a:latin typeface="HP001 4 hàng" panose="020B0603050302020204" pitchFamily="34" charset="0"/>
                <a:cs typeface="Arial"/>
                <a:sym typeface="Arial"/>
              </a:rPr>
              <a:t>, </a:t>
            </a:r>
            <a:r>
              <a:rPr lang="en-US" altLang="en-US" sz="2800" b="1" dirty="0" err="1">
                <a:solidFill>
                  <a:srgbClr val="0070C0"/>
                </a:solidFill>
                <a:latin typeface="HP001 4 hàng" panose="020B0603050302020204" pitchFamily="34" charset="0"/>
                <a:cs typeface="Arial"/>
                <a:sym typeface="Arial"/>
              </a:rPr>
              <a:t>mọi</a:t>
            </a:r>
            <a:r>
              <a:rPr lang="en-US" altLang="en-US" sz="2800" b="1" dirty="0">
                <a:solidFill>
                  <a:srgbClr val="0070C0"/>
                </a:solidFill>
                <a:latin typeface="HP001 4 hàng" panose="020B0603050302020204" pitchFamily="34" charset="0"/>
                <a:cs typeface="Arial"/>
                <a:sym typeface="Arial"/>
              </a:rPr>
              <a:t> </a:t>
            </a:r>
            <a:r>
              <a:rPr lang="en-US" altLang="en-US" sz="2800" b="1" dirty="0" err="1">
                <a:solidFill>
                  <a:srgbClr val="0070C0"/>
                </a:solidFill>
                <a:latin typeface="HP001 4 hàng" panose="020B0603050302020204" pitchFamily="34" charset="0"/>
                <a:cs typeface="Arial"/>
                <a:sym typeface="Arial"/>
              </a:rPr>
              <a:t>vật</a:t>
            </a:r>
            <a:r>
              <a:rPr lang="en-US" altLang="en-US" sz="2800" b="1" dirty="0">
                <a:solidFill>
                  <a:srgbClr val="0070C0"/>
                </a:solidFill>
                <a:latin typeface="HP001 4 hàng" panose="020B0603050302020204" pitchFamily="34" charset="0"/>
                <a:cs typeface="Arial"/>
                <a:sym typeface="Arial"/>
              </a:rPr>
              <a:t> </a:t>
            </a:r>
            <a:r>
              <a:rPr lang="en-US" altLang="en-US" sz="2800" b="1" dirty="0" err="1">
                <a:solidFill>
                  <a:srgbClr val="0070C0"/>
                </a:solidFill>
                <a:latin typeface="HP001 4 hàng" panose="020B0603050302020204" pitchFamily="34" charset="0"/>
                <a:cs typeface="Arial"/>
                <a:sym typeface="Arial"/>
              </a:rPr>
              <a:t>bận</a:t>
            </a:r>
            <a:r>
              <a:rPr lang="en-US" altLang="en-US" sz="2800" b="1" dirty="0">
                <a:solidFill>
                  <a:srgbClr val="0070C0"/>
                </a:solidFill>
                <a:latin typeface="HP001 4 hàng" panose="020B0603050302020204" pitchFamily="34" charset="0"/>
                <a:cs typeface="Arial"/>
                <a:sym typeface="Arial"/>
              </a:rPr>
              <a:t> </a:t>
            </a:r>
            <a:r>
              <a:rPr lang="en-US" altLang="en-US" sz="2800" b="1" dirty="0" err="1">
                <a:solidFill>
                  <a:srgbClr val="0070C0"/>
                </a:solidFill>
                <a:latin typeface="HP001 4 hàng" panose="020B0603050302020204" pitchFamily="34" charset="0"/>
                <a:cs typeface="Arial"/>
                <a:sym typeface="Arial"/>
              </a:rPr>
              <a:t>mà</a:t>
            </a:r>
            <a:r>
              <a:rPr lang="en-US" altLang="en-US" sz="2800" b="1" dirty="0">
                <a:solidFill>
                  <a:srgbClr val="0070C0"/>
                </a:solidFill>
                <a:latin typeface="HP001 4 hàng" panose="020B0603050302020204" pitchFamily="34" charset="0"/>
                <a:cs typeface="Arial"/>
                <a:sym typeface="Arial"/>
              </a:rPr>
              <a:t> </a:t>
            </a:r>
          </a:p>
          <a:p>
            <a:pPr algn="ctr" defTabSz="685783">
              <a:lnSpc>
                <a:spcPct val="150000"/>
              </a:lnSpc>
              <a:defRPr/>
            </a:pPr>
            <a:r>
              <a:rPr lang="en-US" altLang="en-US" sz="2800" b="1" dirty="0" err="1">
                <a:solidFill>
                  <a:srgbClr val="0070C0"/>
                </a:solidFill>
                <a:latin typeface="HP001 4 hàng" panose="020B0603050302020204" pitchFamily="34" charset="0"/>
                <a:cs typeface="Arial"/>
                <a:sym typeface="Arial"/>
              </a:rPr>
              <a:t>vẫn</a:t>
            </a:r>
            <a:r>
              <a:rPr lang="en-US" altLang="en-US" sz="2800" b="1" dirty="0">
                <a:solidFill>
                  <a:srgbClr val="0070C0"/>
                </a:solidFill>
                <a:latin typeface="HP001 4 hàng" panose="020B0603050302020204" pitchFamily="34" charset="0"/>
                <a:cs typeface="Arial"/>
                <a:sym typeface="Arial"/>
              </a:rPr>
              <a:t> </a:t>
            </a:r>
            <a:r>
              <a:rPr lang="en-US" altLang="en-US" sz="2800" b="1" dirty="0" err="1">
                <a:solidFill>
                  <a:srgbClr val="0070C0"/>
                </a:solidFill>
                <a:latin typeface="HP001 4 hàng" panose="020B0603050302020204" pitchFamily="34" charset="0"/>
                <a:cs typeface="Arial"/>
                <a:sym typeface="Arial"/>
              </a:rPr>
              <a:t>vui</a:t>
            </a:r>
            <a:r>
              <a:rPr lang="en-US" altLang="en-US" sz="2800" b="1" dirty="0">
                <a:solidFill>
                  <a:srgbClr val="0070C0"/>
                </a:solidFill>
                <a:latin typeface="HP001 4 hàng" panose="020B0603050302020204" pitchFamily="34" charset="0"/>
                <a:cs typeface="Arial"/>
                <a:sym typeface="Arial"/>
              </a:rPr>
              <a:t>?</a:t>
            </a:r>
            <a:endParaRPr lang="en-US" altLang="en-US" sz="3200" b="1" dirty="0">
              <a:solidFill>
                <a:srgbClr val="E5FFFF">
                  <a:lumMod val="10000"/>
                </a:srgbClr>
              </a:solidFill>
              <a:latin typeface="HP001 4 hàng" panose="020B0603050302020204" pitchFamily="34" charset="0"/>
              <a:cs typeface="Arial"/>
              <a:sym typeface="Arial"/>
            </a:endParaRPr>
          </a:p>
          <a:p>
            <a:pPr defTabSz="685783">
              <a:lnSpc>
                <a:spcPct val="150000"/>
              </a:lnSpc>
              <a:defRPr/>
            </a:pPr>
            <a:endParaRPr lang="en-US" altLang="en-US" sz="2000" b="1" dirty="0">
              <a:solidFill>
                <a:srgbClr val="E5FFFF">
                  <a:lumMod val="10000"/>
                </a:srgbClr>
              </a:solidFill>
              <a:latin typeface="HP001 4 hàng" panose="020B0603050302020204" pitchFamily="34" charset="0"/>
              <a:cs typeface="Arial"/>
              <a:sym typeface="Arial"/>
            </a:endParaRPr>
          </a:p>
        </p:txBody>
      </p:sp>
    </p:spTree>
    <p:extLst>
      <p:ext uri="{BB962C8B-B14F-4D97-AF65-F5344CB8AC3E}">
        <p14:creationId xmlns:p14="http://schemas.microsoft.com/office/powerpoint/2010/main" val="2651725466"/>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16386" name="Picture 2">
            <a:extLst>
              <a:ext uri="{FF2B5EF4-FFF2-40B4-BE49-F238E27FC236}">
                <a16:creationId xmlns:a16="http://schemas.microsoft.com/office/drawing/2014/main" id="{A9CD7A29-8D1C-467B-AB61-E87F6B10B74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3116" t="2213" r="2377" b="2695"/>
          <a:stretch>
            <a:fillRect/>
          </a:stretch>
        </p:blipFill>
        <p:spPr bwMode="auto">
          <a:xfrm>
            <a:off x="15875" y="0"/>
            <a:ext cx="121761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Rectangle 3">
            <a:extLst>
              <a:ext uri="{FF2B5EF4-FFF2-40B4-BE49-F238E27FC236}">
                <a16:creationId xmlns:a16="http://schemas.microsoft.com/office/drawing/2014/main" id="{AC3CA66E-CCA9-460A-8FB9-033CC02D4759}"/>
              </a:ext>
            </a:extLst>
          </p:cNvPr>
          <p:cNvSpPr>
            <a:spLocks noChangeArrowheads="1"/>
          </p:cNvSpPr>
          <p:nvPr/>
        </p:nvSpPr>
        <p:spPr bwMode="auto">
          <a:xfrm>
            <a:off x="2417763" y="1997075"/>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800">
              <a:latin typeface="Arial" panose="020B0604020202020204" pitchFamily="34" charset="0"/>
              <a:cs typeface="Arial" panose="020B0604020202020204" pitchFamily="34" charset="0"/>
            </a:endParaRPr>
          </a:p>
        </p:txBody>
      </p:sp>
      <p:sp>
        <p:nvSpPr>
          <p:cNvPr id="16388" name="Rectangle 4">
            <a:extLst>
              <a:ext uri="{FF2B5EF4-FFF2-40B4-BE49-F238E27FC236}">
                <a16:creationId xmlns:a16="http://schemas.microsoft.com/office/drawing/2014/main" id="{227150DA-0E7B-43E1-879C-46DC97E52E38}"/>
              </a:ext>
            </a:extLst>
          </p:cNvPr>
          <p:cNvSpPr>
            <a:spLocks noChangeArrowheads="1"/>
          </p:cNvSpPr>
          <p:nvPr/>
        </p:nvSpPr>
        <p:spPr bwMode="auto">
          <a:xfrm>
            <a:off x="2417763" y="1997075"/>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800">
              <a:latin typeface="Arial" panose="020B0604020202020204" pitchFamily="34" charset="0"/>
              <a:cs typeface="Arial" panose="020B0604020202020204" pitchFamily="34" charset="0"/>
            </a:endParaRPr>
          </a:p>
        </p:txBody>
      </p:sp>
      <p:sp>
        <p:nvSpPr>
          <p:cNvPr id="16389" name="Text Box 27">
            <a:extLst>
              <a:ext uri="{FF2B5EF4-FFF2-40B4-BE49-F238E27FC236}">
                <a16:creationId xmlns:a16="http://schemas.microsoft.com/office/drawing/2014/main" id="{61644139-3298-4A56-9FD6-AF6C5E2EF1C8}"/>
              </a:ext>
            </a:extLst>
          </p:cNvPr>
          <p:cNvSpPr txBox="1">
            <a:spLocks noChangeArrowheads="1"/>
          </p:cNvSpPr>
          <p:nvPr/>
        </p:nvSpPr>
        <p:spPr bwMode="auto">
          <a:xfrm>
            <a:off x="909638" y="1071563"/>
            <a:ext cx="32004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2600" b="1">
                <a:solidFill>
                  <a:srgbClr val="FF0000"/>
                </a:solidFill>
                <a:latin typeface="Times New Roman" panose="02020603050405020304" pitchFamily="18" charset="0"/>
                <a:cs typeface="Times New Roman" panose="02020603050405020304" pitchFamily="18" charset="0"/>
              </a:rPr>
              <a:t>* </a:t>
            </a:r>
            <a:r>
              <a:rPr lang="en-US" altLang="en-US" sz="2600" b="1" u="sng">
                <a:solidFill>
                  <a:srgbClr val="FF0000"/>
                </a:solidFill>
                <a:latin typeface="Times New Roman" panose="02020603050405020304" pitchFamily="18" charset="0"/>
                <a:cs typeface="Times New Roman" panose="02020603050405020304" pitchFamily="18" charset="0"/>
              </a:rPr>
              <a:t>Tìm hiểu bài</a:t>
            </a:r>
          </a:p>
        </p:txBody>
      </p:sp>
      <p:sp>
        <p:nvSpPr>
          <p:cNvPr id="16390" name="Text Box 27">
            <a:extLst>
              <a:ext uri="{FF2B5EF4-FFF2-40B4-BE49-F238E27FC236}">
                <a16:creationId xmlns:a16="http://schemas.microsoft.com/office/drawing/2014/main" id="{517A4DDC-31B9-47A6-82B9-F5B103C30167}"/>
              </a:ext>
            </a:extLst>
          </p:cNvPr>
          <p:cNvSpPr txBox="1">
            <a:spLocks noChangeArrowheads="1"/>
          </p:cNvSpPr>
          <p:nvPr/>
        </p:nvSpPr>
        <p:spPr bwMode="auto">
          <a:xfrm>
            <a:off x="6824663" y="1228725"/>
            <a:ext cx="4038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2400" b="1" i="1">
                <a:latin typeface="Times New Roman" panose="02020603050405020304" pitchFamily="18" charset="0"/>
              </a:rPr>
              <a:t>Theo </a:t>
            </a:r>
            <a:r>
              <a:rPr lang="en-US" altLang="en-US" sz="2400" b="1">
                <a:latin typeface="Times New Roman" panose="02020603050405020304" pitchFamily="18" charset="0"/>
              </a:rPr>
              <a:t>Xu-khôm-lin-xki</a:t>
            </a:r>
          </a:p>
        </p:txBody>
      </p:sp>
      <p:sp>
        <p:nvSpPr>
          <p:cNvPr id="14" name="Text Box 6">
            <a:extLst>
              <a:ext uri="{FF2B5EF4-FFF2-40B4-BE49-F238E27FC236}">
                <a16:creationId xmlns:a16="http://schemas.microsoft.com/office/drawing/2014/main" id="{05C3E874-7723-4AC4-B96C-1F735D87CDCC}"/>
              </a:ext>
            </a:extLst>
          </p:cNvPr>
          <p:cNvSpPr txBox="1">
            <a:spLocks noChangeArrowheads="1"/>
          </p:cNvSpPr>
          <p:nvPr/>
        </p:nvSpPr>
        <p:spPr bwMode="auto">
          <a:xfrm>
            <a:off x="4616450" y="381000"/>
            <a:ext cx="36480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defRPr/>
            </a:pPr>
            <a:r>
              <a:rPr lang="en-US" altLang="en-US" sz="2400" b="1" u="sng" dirty="0" err="1">
                <a:solidFill>
                  <a:schemeClr val="accent6">
                    <a:lumMod val="50000"/>
                  </a:schemeClr>
                </a:solidFill>
                <a:latin typeface="Times New Roman" panose="02020603050405020304" pitchFamily="18" charset="0"/>
              </a:rPr>
              <a:t>Tập</a:t>
            </a:r>
            <a:r>
              <a:rPr lang="en-US" altLang="en-US" sz="2400" b="1" u="sng" dirty="0">
                <a:solidFill>
                  <a:schemeClr val="accent6">
                    <a:lumMod val="50000"/>
                  </a:schemeClr>
                </a:solidFill>
                <a:latin typeface="Times New Roman" panose="02020603050405020304" pitchFamily="18" charset="0"/>
              </a:rPr>
              <a:t> </a:t>
            </a:r>
            <a:r>
              <a:rPr lang="en-US" altLang="en-US" sz="2400" b="1" u="sng" dirty="0" err="1">
                <a:solidFill>
                  <a:schemeClr val="accent6">
                    <a:lumMod val="50000"/>
                  </a:schemeClr>
                </a:solidFill>
                <a:latin typeface="Times New Roman" panose="02020603050405020304" pitchFamily="18" charset="0"/>
              </a:rPr>
              <a:t>đọc</a:t>
            </a:r>
            <a:r>
              <a:rPr lang="en-US" altLang="en-US" sz="2400" b="1" u="sng" dirty="0">
                <a:solidFill>
                  <a:schemeClr val="accent6">
                    <a:lumMod val="50000"/>
                  </a:schemeClr>
                </a:solidFill>
                <a:latin typeface="Times New Roman" panose="02020603050405020304" pitchFamily="18" charset="0"/>
              </a:rPr>
              <a:t> </a:t>
            </a:r>
            <a:r>
              <a:rPr lang="vi-VN" altLang="en-US" sz="2400" b="1" u="sng" dirty="0">
                <a:solidFill>
                  <a:schemeClr val="accent6">
                    <a:lumMod val="50000"/>
                  </a:schemeClr>
                </a:solidFill>
                <a:latin typeface="Times New Roman" panose="02020603050405020304" pitchFamily="18" charset="0"/>
              </a:rPr>
              <a:t>-</a:t>
            </a:r>
            <a:r>
              <a:rPr lang="en-US" altLang="en-US" sz="2400" b="1" u="sng" dirty="0">
                <a:solidFill>
                  <a:schemeClr val="accent6">
                    <a:lumMod val="50000"/>
                  </a:schemeClr>
                </a:solidFill>
                <a:latin typeface="Times New Roman" panose="02020603050405020304" pitchFamily="18" charset="0"/>
              </a:rPr>
              <a:t> </a:t>
            </a:r>
            <a:r>
              <a:rPr lang="vi-VN" altLang="en-US" sz="2400" b="1" u="sng" dirty="0">
                <a:solidFill>
                  <a:schemeClr val="accent6">
                    <a:lumMod val="50000"/>
                  </a:schemeClr>
                </a:solidFill>
                <a:latin typeface="Times New Roman" panose="02020603050405020304" pitchFamily="18" charset="0"/>
              </a:rPr>
              <a:t>Kể chuyện</a:t>
            </a:r>
            <a:endParaRPr lang="en-US" altLang="en-US" sz="2400" b="1" u="sng" dirty="0">
              <a:solidFill>
                <a:schemeClr val="accent6">
                  <a:lumMod val="50000"/>
                </a:schemeClr>
              </a:solidFill>
              <a:latin typeface="Times New Roman" panose="02020603050405020304" pitchFamily="18" charset="0"/>
            </a:endParaRPr>
          </a:p>
        </p:txBody>
      </p:sp>
      <p:sp>
        <p:nvSpPr>
          <p:cNvPr id="16392" name="Text Box 7">
            <a:extLst>
              <a:ext uri="{FF2B5EF4-FFF2-40B4-BE49-F238E27FC236}">
                <a16:creationId xmlns:a16="http://schemas.microsoft.com/office/drawing/2014/main" id="{0B584173-FA81-478C-9B6E-ED37F46F4BE0}"/>
              </a:ext>
            </a:extLst>
          </p:cNvPr>
          <p:cNvSpPr txBox="1">
            <a:spLocks noChangeArrowheads="1"/>
          </p:cNvSpPr>
          <p:nvPr/>
        </p:nvSpPr>
        <p:spPr bwMode="auto">
          <a:xfrm>
            <a:off x="4343400" y="736600"/>
            <a:ext cx="45005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b="1">
                <a:solidFill>
                  <a:srgbClr val="FF0000"/>
                </a:solidFill>
                <a:latin typeface="Times New Roman" panose="02020603050405020304" pitchFamily="18" charset="0"/>
              </a:rPr>
              <a:t>Các em nhỏ và cụ già</a:t>
            </a:r>
          </a:p>
        </p:txBody>
      </p:sp>
      <p:sp>
        <p:nvSpPr>
          <p:cNvPr id="16" name="Text Box 27">
            <a:extLst>
              <a:ext uri="{FF2B5EF4-FFF2-40B4-BE49-F238E27FC236}">
                <a16:creationId xmlns:a16="http://schemas.microsoft.com/office/drawing/2014/main" id="{06BF03B5-E20E-438F-A8CC-96021CF944F3}"/>
              </a:ext>
            </a:extLst>
          </p:cNvPr>
          <p:cNvSpPr txBox="1">
            <a:spLocks noChangeArrowheads="1"/>
          </p:cNvSpPr>
          <p:nvPr/>
        </p:nvSpPr>
        <p:spPr bwMode="auto">
          <a:xfrm>
            <a:off x="3662363" y="2000250"/>
            <a:ext cx="52609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2400" b="1">
                <a:solidFill>
                  <a:srgbClr val="FF0000"/>
                </a:solidFill>
                <a:latin typeface="Times New Roman" panose="02020603050405020304" pitchFamily="18" charset="0"/>
                <a:cs typeface="Times New Roman" panose="02020603050405020304" pitchFamily="18" charset="0"/>
              </a:rPr>
              <a:t>Câu chuyện muốn nói với em điều gì?</a:t>
            </a:r>
            <a:endParaRPr lang="en-US" altLang="en-US" sz="2400" b="1" u="sng">
              <a:solidFill>
                <a:srgbClr val="FF0000"/>
              </a:solidFill>
              <a:latin typeface="Times New Roman" panose="02020603050405020304" pitchFamily="18" charset="0"/>
              <a:cs typeface="Times New Roman" panose="02020603050405020304" pitchFamily="18" charset="0"/>
            </a:endParaRPr>
          </a:p>
        </p:txBody>
      </p:sp>
      <p:sp>
        <p:nvSpPr>
          <p:cNvPr id="17" name="Text Box 27">
            <a:extLst>
              <a:ext uri="{FF2B5EF4-FFF2-40B4-BE49-F238E27FC236}">
                <a16:creationId xmlns:a16="http://schemas.microsoft.com/office/drawing/2014/main" id="{22146C01-1133-42FB-BBAC-262BE7DE0546}"/>
              </a:ext>
            </a:extLst>
          </p:cNvPr>
          <p:cNvSpPr txBox="1">
            <a:spLocks noChangeArrowheads="1"/>
          </p:cNvSpPr>
          <p:nvPr/>
        </p:nvSpPr>
        <p:spPr bwMode="auto">
          <a:xfrm>
            <a:off x="1600200" y="2457450"/>
            <a:ext cx="9228138"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50000"/>
              </a:spcBef>
              <a:buFontTx/>
              <a:buNone/>
            </a:pPr>
            <a:r>
              <a:rPr lang="en-US" altLang="en-US" sz="2400" b="1" dirty="0">
                <a:latin typeface="Times New Roman" panose="02020603050405020304" pitchFamily="18" charset="0"/>
                <a:cs typeface="Times New Roman" panose="02020603050405020304" pitchFamily="18" charset="0"/>
              </a:rPr>
              <a:t>Con </a:t>
            </a:r>
            <a:r>
              <a:rPr lang="en-US" altLang="en-US" sz="2400" b="1" dirty="0" err="1">
                <a:latin typeface="Times New Roman" panose="02020603050405020304" pitchFamily="18" charset="0"/>
                <a:cs typeface="Times New Roman" panose="02020603050405020304" pitchFamily="18" charset="0"/>
              </a:rPr>
              <a:t>người</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phải</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yêu</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thương</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nhau</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quan</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tâm</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đến</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nhau</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Sự</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quan</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tâm</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sẵn</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sàng</a:t>
            </a:r>
            <a:r>
              <a:rPr lang="en-US" altLang="en-US" sz="2400" b="1" dirty="0">
                <a:latin typeface="Times New Roman" panose="02020603050405020304" pitchFamily="18" charset="0"/>
                <a:cs typeface="Times New Roman" panose="02020603050405020304" pitchFamily="18" charset="0"/>
              </a:rPr>
              <a:t> chia </a:t>
            </a:r>
            <a:r>
              <a:rPr lang="en-US" altLang="en-US" sz="2400" b="1" dirty="0" err="1">
                <a:latin typeface="Times New Roman" panose="02020603050405020304" pitchFamily="18" charset="0"/>
                <a:cs typeface="Times New Roman" panose="02020603050405020304" pitchFamily="18" charset="0"/>
              </a:rPr>
              <a:t>sẻ</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của</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những</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người</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xung</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quanh</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làm</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cho</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mỗi</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người</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cảm</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thấy</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những</a:t>
            </a:r>
            <a:r>
              <a:rPr lang="en-US" altLang="en-US" sz="2400" b="1" dirty="0">
                <a:latin typeface="Times New Roman" panose="02020603050405020304" pitchFamily="18" charset="0"/>
                <a:cs typeface="Times New Roman" panose="02020603050405020304" pitchFamily="18" charset="0"/>
              </a:rPr>
              <a:t> lo </a:t>
            </a:r>
            <a:r>
              <a:rPr lang="en-US" altLang="en-US" sz="2400" b="1" dirty="0" err="1">
                <a:latin typeface="Times New Roman" panose="02020603050405020304" pitchFamily="18" charset="0"/>
                <a:cs typeface="Times New Roman" panose="02020603050405020304" pitchFamily="18" charset="0"/>
              </a:rPr>
              <a:t>lắng</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buồn</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phiền</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dịu</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bớt</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và</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cuộc</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sống</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tốt</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đẹp</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hơn</a:t>
            </a:r>
            <a:r>
              <a:rPr lang="en-US" altLang="en-US" sz="2400" b="1" dirty="0">
                <a:latin typeface="Times New Roman" panose="02020603050405020304" pitchFamily="18" charset="0"/>
                <a:cs typeface="Times New Roman" panose="02020603050405020304" pitchFamily="18" charset="0"/>
              </a:rPr>
              <a:t>.  </a:t>
            </a:r>
            <a:endParaRPr lang="en-US" altLang="en-US" sz="2400" b="1" u="sng" dirty="0">
              <a:latin typeface="Times New Roman" panose="02020603050405020304" pitchFamily="18" charset="0"/>
              <a:cs typeface="Times New Roman" panose="02020603050405020304" pitchFamily="18" charset="0"/>
            </a:endParaRPr>
          </a:p>
        </p:txBody>
      </p:sp>
    </p:spTree>
    <p:custDataLst>
      <p:tags r:id="rId1"/>
    </p:custData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1000"/>
                                        <p:tgtEl>
                                          <p:spTgt spid="17"/>
                                        </p:tgtEl>
                                      </p:cBhvr>
                                    </p:animEffect>
                                    <p:anim calcmode="lin" valueType="num">
                                      <p:cBhvr>
                                        <p:cTn id="15" dur="1000" fill="hold"/>
                                        <p:tgtEl>
                                          <p:spTgt spid="17"/>
                                        </p:tgtEl>
                                        <p:attrNameLst>
                                          <p:attrName>ppt_x</p:attrName>
                                        </p:attrNameLst>
                                      </p:cBhvr>
                                      <p:tavLst>
                                        <p:tav tm="0">
                                          <p:val>
                                            <p:strVal val="#ppt_x"/>
                                          </p:val>
                                        </p:tav>
                                        <p:tav tm="100000">
                                          <p:val>
                                            <p:strVal val="#ppt_x"/>
                                          </p:val>
                                        </p:tav>
                                      </p:tavLst>
                                    </p:anim>
                                    <p:anim calcmode="lin" valueType="num">
                                      <p:cBhvr>
                                        <p:cTn id="16"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7000"/>
          </a:stretch>
        </a:blipFill>
        <a:effectLst/>
      </p:bgPr>
    </p:bg>
    <p:spTree>
      <p:nvGrpSpPr>
        <p:cNvPr id="1" name=""/>
        <p:cNvGrpSpPr/>
        <p:nvPr/>
      </p:nvGrpSpPr>
      <p:grpSpPr>
        <a:xfrm>
          <a:off x="0" y="0"/>
          <a:ext cx="0" cy="0"/>
          <a:chOff x="0" y="0"/>
          <a:chExt cx="0" cy="0"/>
        </a:xfrm>
      </p:grpSpPr>
      <p:sp>
        <p:nvSpPr>
          <p:cNvPr id="6" name="TextBox 5"/>
          <p:cNvSpPr txBox="1"/>
          <p:nvPr/>
        </p:nvSpPr>
        <p:spPr>
          <a:xfrm>
            <a:off x="3502449" y="889000"/>
            <a:ext cx="4475904" cy="748988"/>
          </a:xfrm>
          <a:prstGeom prst="rect">
            <a:avLst/>
          </a:prstGeom>
          <a:noFill/>
        </p:spPr>
        <p:txBody>
          <a:bodyPr wrap="none" rtlCol="0">
            <a:spAutoFit/>
          </a:bodyPr>
          <a:lstStyle/>
          <a:p>
            <a:pPr algn="ctr" eaLnBrk="1" hangingPunct="1">
              <a:defRPr/>
            </a:pPr>
            <a:r>
              <a:rPr lang="af-ZA" sz="4267" b="1" dirty="0">
                <a:solidFill>
                  <a:srgbClr val="FF0000"/>
                </a:solidFill>
                <a:latin typeface="Times New Roman" pitchFamily="18" charset="0"/>
                <a:cs typeface="Times New Roman" pitchFamily="18" charset="0"/>
              </a:rPr>
              <a:t> Nội dung bài học:</a:t>
            </a:r>
          </a:p>
        </p:txBody>
      </p:sp>
      <p:sp>
        <p:nvSpPr>
          <p:cNvPr id="3" name="TextBox 2"/>
          <p:cNvSpPr txBox="1"/>
          <p:nvPr/>
        </p:nvSpPr>
        <p:spPr>
          <a:xfrm>
            <a:off x="2209800" y="1752600"/>
            <a:ext cx="7899400" cy="3477875"/>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just" eaLnBrk="1" hangingPunct="1">
              <a:lnSpc>
                <a:spcPct val="100000"/>
              </a:lnSpc>
              <a:spcBef>
                <a:spcPct val="50000"/>
              </a:spcBef>
              <a:buFontTx/>
              <a:buNone/>
            </a:pPr>
            <a:r>
              <a:rPr lang="en-US" altLang="en-US" sz="4400" b="1" dirty="0" err="1">
                <a:latin typeface="Times New Roman" panose="02020603050405020304" pitchFamily="18" charset="0"/>
                <a:cs typeface="Times New Roman" panose="02020603050405020304" pitchFamily="18" charset="0"/>
              </a:rPr>
              <a:t>Mọi</a:t>
            </a:r>
            <a:r>
              <a:rPr lang="en-US" altLang="en-US" sz="4400" b="1" dirty="0">
                <a:latin typeface="Times New Roman" panose="02020603050405020304" pitchFamily="18" charset="0"/>
                <a:cs typeface="Times New Roman" panose="02020603050405020304" pitchFamily="18" charset="0"/>
              </a:rPr>
              <a:t> </a:t>
            </a:r>
            <a:r>
              <a:rPr lang="en-US" altLang="en-US" sz="4400" b="1" dirty="0" err="1">
                <a:latin typeface="Times New Roman" panose="02020603050405020304" pitchFamily="18" charset="0"/>
                <a:cs typeface="Times New Roman" panose="02020603050405020304" pitchFamily="18" charset="0"/>
              </a:rPr>
              <a:t>người</a:t>
            </a:r>
            <a:r>
              <a:rPr lang="en-US" altLang="en-US" sz="4400" b="1" dirty="0">
                <a:latin typeface="Times New Roman" panose="02020603050405020304" pitchFamily="18" charset="0"/>
                <a:cs typeface="Times New Roman" panose="02020603050405020304" pitchFamily="18" charset="0"/>
              </a:rPr>
              <a:t> </a:t>
            </a:r>
            <a:r>
              <a:rPr lang="en-US" altLang="en-US" sz="4400" b="1" dirty="0" err="1">
                <a:latin typeface="Times New Roman" panose="02020603050405020304" pitchFamily="18" charset="0"/>
                <a:cs typeface="Times New Roman" panose="02020603050405020304" pitchFamily="18" charset="0"/>
              </a:rPr>
              <a:t>trong</a:t>
            </a:r>
            <a:r>
              <a:rPr lang="en-US" altLang="en-US" sz="4400" b="1" dirty="0">
                <a:latin typeface="Times New Roman" panose="02020603050405020304" pitchFamily="18" charset="0"/>
                <a:cs typeface="Times New Roman" panose="02020603050405020304" pitchFamily="18" charset="0"/>
              </a:rPr>
              <a:t> </a:t>
            </a:r>
            <a:r>
              <a:rPr lang="en-US" altLang="en-US" sz="4400" b="1" dirty="0" err="1">
                <a:latin typeface="Times New Roman" panose="02020603050405020304" pitchFamily="18" charset="0"/>
                <a:cs typeface="Times New Roman" panose="02020603050405020304" pitchFamily="18" charset="0"/>
              </a:rPr>
              <a:t>cộng</a:t>
            </a:r>
            <a:r>
              <a:rPr lang="en-US" altLang="en-US" sz="4400" b="1" dirty="0">
                <a:latin typeface="Times New Roman" panose="02020603050405020304" pitchFamily="18" charset="0"/>
                <a:cs typeface="Times New Roman" panose="02020603050405020304" pitchFamily="18" charset="0"/>
              </a:rPr>
              <a:t> </a:t>
            </a:r>
            <a:r>
              <a:rPr lang="en-US" altLang="en-US" sz="4400" b="1" dirty="0" err="1">
                <a:latin typeface="Times New Roman" panose="02020603050405020304" pitchFamily="18" charset="0"/>
                <a:cs typeface="Times New Roman" panose="02020603050405020304" pitchFamily="18" charset="0"/>
              </a:rPr>
              <a:t>đồng</a:t>
            </a:r>
            <a:r>
              <a:rPr lang="en-US" altLang="en-US" sz="4400" b="1" dirty="0">
                <a:latin typeface="Times New Roman" panose="02020603050405020304" pitchFamily="18" charset="0"/>
                <a:cs typeface="Times New Roman" panose="02020603050405020304" pitchFamily="18" charset="0"/>
              </a:rPr>
              <a:t> </a:t>
            </a:r>
            <a:r>
              <a:rPr lang="en-US" altLang="en-US" sz="4400" b="1" dirty="0" err="1">
                <a:latin typeface="Times New Roman" panose="02020603050405020304" pitchFamily="18" charset="0"/>
                <a:cs typeface="Times New Roman" panose="02020603050405020304" pitchFamily="18" charset="0"/>
              </a:rPr>
              <a:t>cần</a:t>
            </a:r>
            <a:r>
              <a:rPr lang="en-US" altLang="en-US" sz="4400" b="1" dirty="0">
                <a:latin typeface="Times New Roman" panose="02020603050405020304" pitchFamily="18" charset="0"/>
                <a:cs typeface="Times New Roman" panose="02020603050405020304" pitchFamily="18" charset="0"/>
              </a:rPr>
              <a:t> </a:t>
            </a:r>
            <a:r>
              <a:rPr lang="en-US" altLang="en-US" sz="4400" b="1" dirty="0" err="1">
                <a:latin typeface="Times New Roman" panose="02020603050405020304" pitchFamily="18" charset="0"/>
                <a:cs typeface="Times New Roman" panose="02020603050405020304" pitchFamily="18" charset="0"/>
              </a:rPr>
              <a:t>quan</a:t>
            </a:r>
            <a:r>
              <a:rPr lang="en-US" altLang="en-US" sz="4400" b="1" dirty="0">
                <a:latin typeface="Times New Roman" panose="02020603050405020304" pitchFamily="18" charset="0"/>
                <a:cs typeface="Times New Roman" panose="02020603050405020304" pitchFamily="18" charset="0"/>
              </a:rPr>
              <a:t> </a:t>
            </a:r>
            <a:r>
              <a:rPr lang="en-US" altLang="en-US" sz="4400" b="1" dirty="0" err="1">
                <a:latin typeface="Times New Roman" panose="02020603050405020304" pitchFamily="18" charset="0"/>
                <a:cs typeface="Times New Roman" panose="02020603050405020304" pitchFamily="18" charset="0"/>
              </a:rPr>
              <a:t>tâm</a:t>
            </a:r>
            <a:r>
              <a:rPr lang="en-US" altLang="en-US" sz="4400" b="1" dirty="0">
                <a:latin typeface="Times New Roman" panose="02020603050405020304" pitchFamily="18" charset="0"/>
                <a:cs typeface="Times New Roman" panose="02020603050405020304" pitchFamily="18" charset="0"/>
              </a:rPr>
              <a:t> </a:t>
            </a:r>
            <a:r>
              <a:rPr lang="en-US" altLang="en-US" sz="4400" b="1" dirty="0" err="1">
                <a:latin typeface="Times New Roman" panose="02020603050405020304" pitchFamily="18" charset="0"/>
                <a:cs typeface="Times New Roman" panose="02020603050405020304" pitchFamily="18" charset="0"/>
              </a:rPr>
              <a:t>đến</a:t>
            </a:r>
            <a:r>
              <a:rPr lang="en-US" altLang="en-US" sz="4400" b="1" dirty="0">
                <a:latin typeface="Times New Roman" panose="02020603050405020304" pitchFamily="18" charset="0"/>
                <a:cs typeface="Times New Roman" panose="02020603050405020304" pitchFamily="18" charset="0"/>
              </a:rPr>
              <a:t> </a:t>
            </a:r>
            <a:r>
              <a:rPr lang="en-US" altLang="en-US" sz="4400" b="1" dirty="0" err="1">
                <a:latin typeface="Times New Roman" panose="02020603050405020304" pitchFamily="18" charset="0"/>
                <a:cs typeface="Times New Roman" panose="02020603050405020304" pitchFamily="18" charset="0"/>
              </a:rPr>
              <a:t>nhau</a:t>
            </a:r>
            <a:r>
              <a:rPr lang="en-US" altLang="en-US" sz="4400" b="1" dirty="0">
                <a:latin typeface="Times New Roman" panose="02020603050405020304" pitchFamily="18" charset="0"/>
                <a:cs typeface="Times New Roman" panose="02020603050405020304" pitchFamily="18" charset="0"/>
              </a:rPr>
              <a:t>. </a:t>
            </a:r>
            <a:r>
              <a:rPr lang="en-US" altLang="en-US" sz="4400" b="1" dirty="0" err="1">
                <a:latin typeface="Times New Roman" panose="02020603050405020304" pitchFamily="18" charset="0"/>
                <a:cs typeface="Times New Roman" panose="02020603050405020304" pitchFamily="18" charset="0"/>
              </a:rPr>
              <a:t>Sự</a:t>
            </a:r>
            <a:r>
              <a:rPr lang="en-US" altLang="en-US" sz="4400" b="1" dirty="0">
                <a:latin typeface="Times New Roman" panose="02020603050405020304" pitchFamily="18" charset="0"/>
                <a:cs typeface="Times New Roman" panose="02020603050405020304" pitchFamily="18" charset="0"/>
              </a:rPr>
              <a:t> </a:t>
            </a:r>
            <a:r>
              <a:rPr lang="en-US" altLang="en-US" sz="4400" b="1" dirty="0" err="1">
                <a:latin typeface="Times New Roman" panose="02020603050405020304" pitchFamily="18" charset="0"/>
                <a:cs typeface="Times New Roman" panose="02020603050405020304" pitchFamily="18" charset="0"/>
              </a:rPr>
              <a:t>quan</a:t>
            </a:r>
            <a:r>
              <a:rPr lang="en-US" altLang="en-US" sz="4400" b="1" dirty="0">
                <a:latin typeface="Times New Roman" panose="02020603050405020304" pitchFamily="18" charset="0"/>
                <a:cs typeface="Times New Roman" panose="02020603050405020304" pitchFamily="18" charset="0"/>
              </a:rPr>
              <a:t> </a:t>
            </a:r>
            <a:r>
              <a:rPr lang="en-US" altLang="en-US" sz="4400" b="1" dirty="0" err="1">
                <a:latin typeface="Times New Roman" panose="02020603050405020304" pitchFamily="18" charset="0"/>
                <a:cs typeface="Times New Roman" panose="02020603050405020304" pitchFamily="18" charset="0"/>
              </a:rPr>
              <a:t>tâm</a:t>
            </a:r>
            <a:r>
              <a:rPr lang="en-US" altLang="en-US" sz="4400" b="1" dirty="0">
                <a:latin typeface="Times New Roman" panose="02020603050405020304" pitchFamily="18" charset="0"/>
                <a:cs typeface="Times New Roman" panose="02020603050405020304" pitchFamily="18" charset="0"/>
              </a:rPr>
              <a:t>, </a:t>
            </a:r>
            <a:r>
              <a:rPr lang="en-US" altLang="en-US" sz="4400" b="1" dirty="0" err="1">
                <a:latin typeface="Times New Roman" panose="02020603050405020304" pitchFamily="18" charset="0"/>
                <a:cs typeface="Times New Roman" panose="02020603050405020304" pitchFamily="18" charset="0"/>
              </a:rPr>
              <a:t>sẵn</a:t>
            </a:r>
            <a:r>
              <a:rPr lang="en-US" altLang="en-US" sz="4400" b="1" dirty="0">
                <a:latin typeface="Times New Roman" panose="02020603050405020304" pitchFamily="18" charset="0"/>
                <a:cs typeface="Times New Roman" panose="02020603050405020304" pitchFamily="18" charset="0"/>
              </a:rPr>
              <a:t> </a:t>
            </a:r>
            <a:r>
              <a:rPr lang="en-US" altLang="en-US" sz="4400" b="1" dirty="0" err="1">
                <a:latin typeface="Times New Roman" panose="02020603050405020304" pitchFamily="18" charset="0"/>
                <a:cs typeface="Times New Roman" panose="02020603050405020304" pitchFamily="18" charset="0"/>
              </a:rPr>
              <a:t>sàng</a:t>
            </a:r>
            <a:r>
              <a:rPr lang="en-US" altLang="en-US" sz="4400" b="1" dirty="0">
                <a:latin typeface="Times New Roman" panose="02020603050405020304" pitchFamily="18" charset="0"/>
                <a:cs typeface="Times New Roman" panose="02020603050405020304" pitchFamily="18" charset="0"/>
              </a:rPr>
              <a:t> chia </a:t>
            </a:r>
            <a:r>
              <a:rPr lang="en-US" altLang="en-US" sz="4400" b="1" dirty="0" err="1">
                <a:latin typeface="Times New Roman" panose="02020603050405020304" pitchFamily="18" charset="0"/>
                <a:cs typeface="Times New Roman" panose="02020603050405020304" pitchFamily="18" charset="0"/>
              </a:rPr>
              <a:t>sẻ</a:t>
            </a:r>
            <a:r>
              <a:rPr lang="en-US" altLang="en-US" sz="4400" b="1" dirty="0">
                <a:latin typeface="Times New Roman" panose="02020603050405020304" pitchFamily="18" charset="0"/>
                <a:cs typeface="Times New Roman" panose="02020603050405020304" pitchFamily="18" charset="0"/>
              </a:rPr>
              <a:t> </a:t>
            </a:r>
            <a:r>
              <a:rPr lang="en-US" altLang="en-US" sz="4400" b="1" dirty="0" err="1">
                <a:latin typeface="Times New Roman" panose="02020603050405020304" pitchFamily="18" charset="0"/>
                <a:cs typeface="Times New Roman" panose="02020603050405020304" pitchFamily="18" charset="0"/>
              </a:rPr>
              <a:t>của</a:t>
            </a:r>
            <a:r>
              <a:rPr lang="en-US" altLang="en-US" sz="4400" b="1" dirty="0">
                <a:latin typeface="Times New Roman" panose="02020603050405020304" pitchFamily="18" charset="0"/>
                <a:cs typeface="Times New Roman" panose="02020603050405020304" pitchFamily="18" charset="0"/>
              </a:rPr>
              <a:t> </a:t>
            </a:r>
            <a:r>
              <a:rPr lang="en-US" altLang="en-US" sz="4400" b="1" dirty="0" err="1">
                <a:latin typeface="Times New Roman" panose="02020603050405020304" pitchFamily="18" charset="0"/>
                <a:cs typeface="Times New Roman" panose="02020603050405020304" pitchFamily="18" charset="0"/>
              </a:rPr>
              <a:t>những</a:t>
            </a:r>
            <a:r>
              <a:rPr lang="en-US" altLang="en-US" sz="4400" b="1" dirty="0">
                <a:latin typeface="Times New Roman" panose="02020603050405020304" pitchFamily="18" charset="0"/>
                <a:cs typeface="Times New Roman" panose="02020603050405020304" pitchFamily="18" charset="0"/>
              </a:rPr>
              <a:t> </a:t>
            </a:r>
            <a:r>
              <a:rPr lang="en-US" altLang="en-US" sz="4400" b="1" dirty="0" err="1">
                <a:latin typeface="Times New Roman" panose="02020603050405020304" pitchFamily="18" charset="0"/>
                <a:cs typeface="Times New Roman" panose="02020603050405020304" pitchFamily="18" charset="0"/>
              </a:rPr>
              <a:t>người</a:t>
            </a:r>
            <a:r>
              <a:rPr lang="en-US" altLang="en-US" sz="4400" b="1" dirty="0">
                <a:latin typeface="Times New Roman" panose="02020603050405020304" pitchFamily="18" charset="0"/>
                <a:cs typeface="Times New Roman" panose="02020603050405020304" pitchFamily="18" charset="0"/>
              </a:rPr>
              <a:t> </a:t>
            </a:r>
            <a:r>
              <a:rPr lang="en-US" altLang="en-US" sz="4400" b="1" dirty="0" err="1">
                <a:latin typeface="Times New Roman" panose="02020603050405020304" pitchFamily="18" charset="0"/>
                <a:cs typeface="Times New Roman" panose="02020603050405020304" pitchFamily="18" charset="0"/>
              </a:rPr>
              <a:t>xung</a:t>
            </a:r>
            <a:r>
              <a:rPr lang="en-US" altLang="en-US" sz="4400" b="1" dirty="0">
                <a:latin typeface="Times New Roman" panose="02020603050405020304" pitchFamily="18" charset="0"/>
                <a:cs typeface="Times New Roman" panose="02020603050405020304" pitchFamily="18" charset="0"/>
              </a:rPr>
              <a:t> </a:t>
            </a:r>
            <a:r>
              <a:rPr lang="en-US" altLang="en-US" sz="4400" b="1" dirty="0" err="1">
                <a:latin typeface="Times New Roman" panose="02020603050405020304" pitchFamily="18" charset="0"/>
                <a:cs typeface="Times New Roman" panose="02020603050405020304" pitchFamily="18" charset="0"/>
              </a:rPr>
              <a:t>quanh</a:t>
            </a:r>
            <a:r>
              <a:rPr lang="en-US" altLang="en-US" sz="4400" b="1" dirty="0">
                <a:latin typeface="Times New Roman" panose="02020603050405020304" pitchFamily="18" charset="0"/>
                <a:cs typeface="Times New Roman" panose="02020603050405020304" pitchFamily="18" charset="0"/>
              </a:rPr>
              <a:t> </a:t>
            </a:r>
            <a:r>
              <a:rPr lang="en-US" altLang="en-US" sz="4400" b="1" dirty="0" err="1">
                <a:latin typeface="Times New Roman" panose="02020603050405020304" pitchFamily="18" charset="0"/>
                <a:cs typeface="Times New Roman" panose="02020603050405020304" pitchFamily="18" charset="0"/>
              </a:rPr>
              <a:t>làm</a:t>
            </a:r>
            <a:r>
              <a:rPr lang="en-US" altLang="en-US" sz="4400" b="1" dirty="0">
                <a:latin typeface="Times New Roman" panose="02020603050405020304" pitchFamily="18" charset="0"/>
                <a:cs typeface="Times New Roman" panose="02020603050405020304" pitchFamily="18" charset="0"/>
              </a:rPr>
              <a:t> </a:t>
            </a:r>
            <a:r>
              <a:rPr lang="en-US" altLang="en-US" sz="4400" b="1" dirty="0" err="1">
                <a:latin typeface="Times New Roman" panose="02020603050405020304" pitchFamily="18" charset="0"/>
                <a:cs typeface="Times New Roman" panose="02020603050405020304" pitchFamily="18" charset="0"/>
              </a:rPr>
              <a:t>cho</a:t>
            </a:r>
            <a:r>
              <a:rPr lang="en-US" altLang="en-US" sz="4400" b="1" dirty="0">
                <a:latin typeface="Times New Roman" panose="02020603050405020304" pitchFamily="18" charset="0"/>
                <a:cs typeface="Times New Roman" panose="02020603050405020304" pitchFamily="18" charset="0"/>
              </a:rPr>
              <a:t> </a:t>
            </a:r>
            <a:r>
              <a:rPr lang="en-US" altLang="en-US" sz="4400" b="1" dirty="0" err="1">
                <a:latin typeface="Times New Roman" panose="02020603050405020304" pitchFamily="18" charset="0"/>
                <a:cs typeface="Times New Roman" panose="02020603050405020304" pitchFamily="18" charset="0"/>
              </a:rPr>
              <a:t>cuộc</a:t>
            </a:r>
            <a:r>
              <a:rPr lang="en-US" altLang="en-US" sz="4400" b="1" dirty="0">
                <a:latin typeface="Times New Roman" panose="02020603050405020304" pitchFamily="18" charset="0"/>
                <a:cs typeface="Times New Roman" panose="02020603050405020304" pitchFamily="18" charset="0"/>
              </a:rPr>
              <a:t> </a:t>
            </a:r>
            <a:r>
              <a:rPr lang="en-US" altLang="en-US" sz="4400" b="1" dirty="0" err="1">
                <a:latin typeface="Times New Roman" panose="02020603050405020304" pitchFamily="18" charset="0"/>
                <a:cs typeface="Times New Roman" panose="02020603050405020304" pitchFamily="18" charset="0"/>
              </a:rPr>
              <a:t>sống</a:t>
            </a:r>
            <a:r>
              <a:rPr lang="en-US" altLang="en-US" sz="4400" b="1" dirty="0">
                <a:latin typeface="Times New Roman" panose="02020603050405020304" pitchFamily="18" charset="0"/>
                <a:cs typeface="Times New Roman" panose="02020603050405020304" pitchFamily="18" charset="0"/>
              </a:rPr>
              <a:t> </a:t>
            </a:r>
            <a:r>
              <a:rPr lang="en-US" altLang="en-US" sz="4400" b="1" dirty="0" err="1">
                <a:latin typeface="Times New Roman" panose="02020603050405020304" pitchFamily="18" charset="0"/>
                <a:cs typeface="Times New Roman" panose="02020603050405020304" pitchFamily="18" charset="0"/>
              </a:rPr>
              <a:t>tốt</a:t>
            </a:r>
            <a:r>
              <a:rPr lang="en-US" altLang="en-US" sz="4400" b="1" dirty="0">
                <a:latin typeface="Times New Roman" panose="02020603050405020304" pitchFamily="18" charset="0"/>
                <a:cs typeface="Times New Roman" panose="02020603050405020304" pitchFamily="18" charset="0"/>
              </a:rPr>
              <a:t> </a:t>
            </a:r>
            <a:r>
              <a:rPr lang="en-US" altLang="en-US" sz="4400" b="1" dirty="0" err="1">
                <a:latin typeface="Times New Roman" panose="02020603050405020304" pitchFamily="18" charset="0"/>
                <a:cs typeface="Times New Roman" panose="02020603050405020304" pitchFamily="18" charset="0"/>
              </a:rPr>
              <a:t>đẹp</a:t>
            </a:r>
            <a:r>
              <a:rPr lang="en-US" altLang="en-US" sz="4400" b="1" dirty="0">
                <a:latin typeface="Times New Roman" panose="02020603050405020304" pitchFamily="18" charset="0"/>
                <a:cs typeface="Times New Roman" panose="02020603050405020304" pitchFamily="18" charset="0"/>
              </a:rPr>
              <a:t> </a:t>
            </a:r>
            <a:r>
              <a:rPr lang="en-US" altLang="en-US" sz="4400" b="1" dirty="0" err="1">
                <a:latin typeface="Times New Roman" panose="02020603050405020304" pitchFamily="18" charset="0"/>
                <a:cs typeface="Times New Roman" panose="02020603050405020304" pitchFamily="18" charset="0"/>
              </a:rPr>
              <a:t>hơn</a:t>
            </a:r>
            <a:r>
              <a:rPr lang="en-US" altLang="en-US" sz="4400" b="1" dirty="0">
                <a:latin typeface="Times New Roman" panose="02020603050405020304" pitchFamily="18" charset="0"/>
                <a:cs typeface="Times New Roman" panose="02020603050405020304" pitchFamily="18" charset="0"/>
              </a:rPr>
              <a:t>.  </a:t>
            </a:r>
            <a:endParaRPr lang="en-US" altLang="en-US" sz="4400" b="1" u="sng"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190018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249"/>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1"/>
          <p:cNvSpPr>
            <a:spLocks noChangeArrowheads="1"/>
          </p:cNvSpPr>
          <p:nvPr/>
        </p:nvSpPr>
        <p:spPr bwMode="auto">
          <a:xfrm>
            <a:off x="1752602" y="3697615"/>
            <a:ext cx="86391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fontAlgn="base">
              <a:spcBef>
                <a:spcPct val="0"/>
              </a:spcBef>
              <a:spcAft>
                <a:spcPct val="0"/>
              </a:spcAft>
              <a:buFontTx/>
              <a:buNone/>
            </a:pPr>
            <a:r>
              <a:rPr lang="en-US" sz="2800" b="1" i="1">
                <a:solidFill>
                  <a:prstClr val="black"/>
                </a:solidFill>
                <a:latin typeface="Times New Roman" panose="02020603050405020304" pitchFamily="18" charset="0"/>
                <a:cs typeface="Times New Roman" panose="02020603050405020304" pitchFamily="18" charset="0"/>
              </a:rPr>
              <a:t>    </a:t>
            </a:r>
            <a:endParaRPr lang="en-US" sz="3600" b="1">
              <a:solidFill>
                <a:prstClr val="black"/>
              </a:solidFill>
              <a:latin typeface="Times New Roman" panose="02020603050405020304" pitchFamily="18" charset="0"/>
              <a:cs typeface="Times New Roman" panose="02020603050405020304" pitchFamily="18" charset="0"/>
            </a:endParaRPr>
          </a:p>
        </p:txBody>
      </p:sp>
      <p:sp>
        <p:nvSpPr>
          <p:cNvPr id="82982" name="WordArt 38">
            <a:hlinkClick r:id="rId3" action="ppaction://hlinkfile"/>
          </p:cNvPr>
          <p:cNvSpPr>
            <a:spLocks noChangeArrowheads="1" noChangeShapeType="1" noTextEdit="1"/>
          </p:cNvSpPr>
          <p:nvPr/>
        </p:nvSpPr>
        <p:spPr bwMode="auto">
          <a:xfrm>
            <a:off x="3844902" y="262319"/>
            <a:ext cx="3990975" cy="762000"/>
          </a:xfrm>
          <a:prstGeom prst="rect">
            <a:avLst/>
          </a:prstGeom>
        </p:spPr>
        <p:txBody>
          <a:bodyPr wrap="none" fromWordArt="1">
            <a:prstTxWarp prst="textWave1">
              <a:avLst>
                <a:gd name="adj1" fmla="val 13005"/>
                <a:gd name="adj2" fmla="val 0"/>
              </a:avLst>
            </a:prstTxWarp>
          </a:bodyPr>
          <a:lstStyle/>
          <a:p>
            <a:pPr algn="ctr" fontAlgn="base">
              <a:spcBef>
                <a:spcPct val="0"/>
              </a:spcBef>
              <a:spcAft>
                <a:spcPct val="0"/>
              </a:spcAft>
            </a:pPr>
            <a:r>
              <a:rPr lang="en-US" sz="3600" b="1" i="1" kern="10" dirty="0" err="1">
                <a:ln w="9525">
                  <a:solidFill>
                    <a:srgbClr val="00FFFF"/>
                  </a:solidFill>
                  <a:round/>
                  <a:headEnd/>
                  <a:tailEnd/>
                </a:ln>
                <a:solidFill>
                  <a:srgbClr val="0033CC">
                    <a:alpha val="87057"/>
                  </a:srgbClr>
                </a:solidFill>
                <a:effectLst>
                  <a:outerShdw dist="35921" dir="2700000" algn="ctr" rotWithShape="0">
                    <a:srgbClr val="C0C0C0">
                      <a:alpha val="79999"/>
                    </a:srgbClr>
                  </a:outerShdw>
                </a:effectLst>
                <a:latin typeface="Times New Roman" panose="02020603050405020304" pitchFamily="18" charset="0"/>
                <a:cs typeface="Times New Roman" panose="02020603050405020304" pitchFamily="18" charset="0"/>
              </a:rPr>
              <a:t>Luyện</a:t>
            </a:r>
            <a:r>
              <a:rPr lang="en-US" sz="3600" b="1" i="1" kern="10" dirty="0">
                <a:ln w="9525">
                  <a:solidFill>
                    <a:srgbClr val="00FFFF"/>
                  </a:solidFill>
                  <a:round/>
                  <a:headEnd/>
                  <a:tailEnd/>
                </a:ln>
                <a:solidFill>
                  <a:srgbClr val="0033CC">
                    <a:alpha val="87057"/>
                  </a:srgbClr>
                </a:solidFill>
                <a:effectLst>
                  <a:outerShdw dist="35921" dir="2700000" algn="ctr" rotWithShape="0">
                    <a:srgbClr val="C0C0C0">
                      <a:alpha val="79999"/>
                    </a:srgbClr>
                  </a:outerShdw>
                </a:effectLst>
                <a:latin typeface="Times New Roman" panose="02020603050405020304" pitchFamily="18" charset="0"/>
                <a:cs typeface="Times New Roman" panose="02020603050405020304" pitchFamily="18" charset="0"/>
              </a:rPr>
              <a:t> </a:t>
            </a:r>
            <a:r>
              <a:rPr lang="en-US" sz="3600" b="1" i="1" kern="10" dirty="0" err="1">
                <a:ln w="9525">
                  <a:solidFill>
                    <a:srgbClr val="00FFFF"/>
                  </a:solidFill>
                  <a:round/>
                  <a:headEnd/>
                  <a:tailEnd/>
                </a:ln>
                <a:solidFill>
                  <a:srgbClr val="0033CC">
                    <a:alpha val="87057"/>
                  </a:srgbClr>
                </a:solidFill>
                <a:effectLst>
                  <a:outerShdw dist="35921" dir="2700000" algn="ctr" rotWithShape="0">
                    <a:srgbClr val="C0C0C0">
                      <a:alpha val="79999"/>
                    </a:srgbClr>
                  </a:outerShdw>
                </a:effectLst>
                <a:latin typeface="Times New Roman" panose="02020603050405020304" pitchFamily="18" charset="0"/>
                <a:cs typeface="Times New Roman" panose="02020603050405020304" pitchFamily="18" charset="0"/>
              </a:rPr>
              <a:t>đọc</a:t>
            </a:r>
            <a:r>
              <a:rPr lang="en-US" sz="3600" b="1" i="1" kern="10" dirty="0">
                <a:ln w="9525">
                  <a:solidFill>
                    <a:srgbClr val="00FFFF"/>
                  </a:solidFill>
                  <a:round/>
                  <a:headEnd/>
                  <a:tailEnd/>
                </a:ln>
                <a:solidFill>
                  <a:srgbClr val="0033CC">
                    <a:alpha val="87057"/>
                  </a:srgbClr>
                </a:solidFill>
                <a:effectLst>
                  <a:outerShdw dist="35921" dir="2700000" algn="ctr" rotWithShape="0">
                    <a:srgbClr val="C0C0C0">
                      <a:alpha val="79999"/>
                    </a:srgbClr>
                  </a:outerShdw>
                </a:effectLst>
                <a:latin typeface="Times New Roman" panose="02020603050405020304" pitchFamily="18" charset="0"/>
                <a:cs typeface="Times New Roman" panose="02020603050405020304" pitchFamily="18" charset="0"/>
              </a:rPr>
              <a:t> </a:t>
            </a:r>
            <a:r>
              <a:rPr lang="en-US" sz="3600" b="1" i="1" kern="10" dirty="0" err="1">
                <a:ln w="9525">
                  <a:solidFill>
                    <a:srgbClr val="00FFFF"/>
                  </a:solidFill>
                  <a:round/>
                  <a:headEnd/>
                  <a:tailEnd/>
                </a:ln>
                <a:solidFill>
                  <a:srgbClr val="0033CC">
                    <a:alpha val="87057"/>
                  </a:srgbClr>
                </a:solidFill>
                <a:effectLst>
                  <a:outerShdw dist="35921" dir="2700000" algn="ctr" rotWithShape="0">
                    <a:srgbClr val="C0C0C0">
                      <a:alpha val="79999"/>
                    </a:srgbClr>
                  </a:outerShdw>
                </a:effectLst>
                <a:latin typeface="Times New Roman" panose="02020603050405020304" pitchFamily="18" charset="0"/>
                <a:cs typeface="Times New Roman" panose="02020603050405020304" pitchFamily="18" charset="0"/>
              </a:rPr>
              <a:t>lại</a:t>
            </a:r>
            <a:endParaRPr lang="en-US" sz="3600" b="1" i="1" kern="10" dirty="0">
              <a:ln w="9525">
                <a:solidFill>
                  <a:srgbClr val="00FFFF"/>
                </a:solidFill>
                <a:round/>
                <a:headEnd/>
                <a:tailEnd/>
              </a:ln>
              <a:solidFill>
                <a:srgbClr val="0033CC">
                  <a:alpha val="87057"/>
                </a:srgbClr>
              </a:solidFill>
              <a:effectLst>
                <a:outerShdw dist="35921" dir="2700000" algn="ctr" rotWithShape="0">
                  <a:srgbClr val="C0C0C0">
                    <a:alpha val="79999"/>
                  </a:srgbClr>
                </a:outerShdw>
              </a:effectLst>
              <a:latin typeface="Times New Roman" panose="02020603050405020304" pitchFamily="18" charset="0"/>
              <a:cs typeface="Times New Roman" panose="02020603050405020304" pitchFamily="18" charset="0"/>
            </a:endParaRPr>
          </a:p>
        </p:txBody>
      </p:sp>
      <p:grpSp>
        <p:nvGrpSpPr>
          <p:cNvPr id="33796" name="Group 48"/>
          <p:cNvGrpSpPr>
            <a:grpSpLocks/>
          </p:cNvGrpSpPr>
          <p:nvPr/>
        </p:nvGrpSpPr>
        <p:grpSpPr bwMode="auto">
          <a:xfrm>
            <a:off x="1676400" y="152400"/>
            <a:ext cx="8839200" cy="6553200"/>
            <a:chOff x="96" y="96"/>
            <a:chExt cx="5568" cy="4128"/>
          </a:xfrm>
        </p:grpSpPr>
        <p:sp>
          <p:nvSpPr>
            <p:cNvPr id="33816" name="Line 49"/>
            <p:cNvSpPr>
              <a:spLocks noChangeShapeType="1"/>
            </p:cNvSpPr>
            <p:nvPr/>
          </p:nvSpPr>
          <p:spPr bwMode="auto">
            <a:xfrm>
              <a:off x="96" y="96"/>
              <a:ext cx="5568" cy="0"/>
            </a:xfrm>
            <a:prstGeom prst="line">
              <a:avLst/>
            </a:prstGeom>
            <a:noFill/>
            <a:ln w="38100">
              <a:solidFill>
                <a:schemeClr val="hlink"/>
              </a:solidFill>
              <a:round/>
              <a:headEnd/>
              <a:tailEnd/>
            </a:ln>
            <a:extLst>
              <a:ext uri="{909E8E84-426E-40DD-AFC4-6F175D3DCCD1}">
                <a14:hiddenFill xmlns:a14="http://schemas.microsoft.com/office/drawing/2010/main">
                  <a:noFill/>
                </a14:hiddenFill>
              </a:ext>
            </a:extLst>
          </p:spPr>
          <p:txBody>
            <a:bodyPr/>
            <a:lstStyle/>
            <a:p>
              <a:pPr algn="ctr" fontAlgn="base">
                <a:spcBef>
                  <a:spcPct val="0"/>
                </a:spcBef>
                <a:spcAft>
                  <a:spcPct val="0"/>
                </a:spcAft>
              </a:pPr>
              <a:endParaRPr lang="en-US" sz="2400">
                <a:solidFill>
                  <a:prstClr val="black"/>
                </a:solidFill>
                <a:latin typeface="Arial" charset="0"/>
              </a:endParaRPr>
            </a:p>
          </p:txBody>
        </p:sp>
        <p:sp>
          <p:nvSpPr>
            <p:cNvPr id="33817" name="Line 50"/>
            <p:cNvSpPr>
              <a:spLocks noChangeShapeType="1"/>
            </p:cNvSpPr>
            <p:nvPr/>
          </p:nvSpPr>
          <p:spPr bwMode="auto">
            <a:xfrm>
              <a:off x="96" y="96"/>
              <a:ext cx="0" cy="4128"/>
            </a:xfrm>
            <a:prstGeom prst="line">
              <a:avLst/>
            </a:prstGeom>
            <a:noFill/>
            <a:ln w="38100">
              <a:solidFill>
                <a:schemeClr val="hlink"/>
              </a:solidFill>
              <a:round/>
              <a:headEnd/>
              <a:tailEnd/>
            </a:ln>
            <a:extLst>
              <a:ext uri="{909E8E84-426E-40DD-AFC4-6F175D3DCCD1}">
                <a14:hiddenFill xmlns:a14="http://schemas.microsoft.com/office/drawing/2010/main">
                  <a:noFill/>
                </a14:hiddenFill>
              </a:ext>
            </a:extLst>
          </p:spPr>
          <p:txBody>
            <a:bodyPr/>
            <a:lstStyle/>
            <a:p>
              <a:pPr algn="ctr" fontAlgn="base">
                <a:spcBef>
                  <a:spcPct val="0"/>
                </a:spcBef>
                <a:spcAft>
                  <a:spcPct val="0"/>
                </a:spcAft>
              </a:pPr>
              <a:endParaRPr lang="en-US" sz="2400">
                <a:solidFill>
                  <a:prstClr val="black"/>
                </a:solidFill>
                <a:latin typeface="Arial" charset="0"/>
              </a:endParaRPr>
            </a:p>
          </p:txBody>
        </p:sp>
        <p:sp>
          <p:nvSpPr>
            <p:cNvPr id="33818" name="Line 51"/>
            <p:cNvSpPr>
              <a:spLocks noChangeShapeType="1"/>
            </p:cNvSpPr>
            <p:nvPr/>
          </p:nvSpPr>
          <p:spPr bwMode="auto">
            <a:xfrm>
              <a:off x="5664" y="96"/>
              <a:ext cx="0" cy="4128"/>
            </a:xfrm>
            <a:prstGeom prst="line">
              <a:avLst/>
            </a:prstGeom>
            <a:noFill/>
            <a:ln w="38100">
              <a:solidFill>
                <a:schemeClr val="hlink"/>
              </a:solidFill>
              <a:round/>
              <a:headEnd/>
              <a:tailEnd/>
            </a:ln>
            <a:extLst>
              <a:ext uri="{909E8E84-426E-40DD-AFC4-6F175D3DCCD1}">
                <a14:hiddenFill xmlns:a14="http://schemas.microsoft.com/office/drawing/2010/main">
                  <a:noFill/>
                </a14:hiddenFill>
              </a:ext>
            </a:extLst>
          </p:spPr>
          <p:txBody>
            <a:bodyPr/>
            <a:lstStyle/>
            <a:p>
              <a:pPr algn="ctr" fontAlgn="base">
                <a:spcBef>
                  <a:spcPct val="0"/>
                </a:spcBef>
                <a:spcAft>
                  <a:spcPct val="0"/>
                </a:spcAft>
              </a:pPr>
              <a:endParaRPr lang="en-US" sz="2400">
                <a:solidFill>
                  <a:prstClr val="black"/>
                </a:solidFill>
                <a:latin typeface="Arial" charset="0"/>
              </a:endParaRPr>
            </a:p>
          </p:txBody>
        </p:sp>
        <p:sp>
          <p:nvSpPr>
            <p:cNvPr id="33819" name="Line 52"/>
            <p:cNvSpPr>
              <a:spLocks noChangeShapeType="1"/>
            </p:cNvSpPr>
            <p:nvPr/>
          </p:nvSpPr>
          <p:spPr bwMode="auto">
            <a:xfrm flipV="1">
              <a:off x="96" y="4224"/>
              <a:ext cx="5568" cy="0"/>
            </a:xfrm>
            <a:prstGeom prst="line">
              <a:avLst/>
            </a:prstGeom>
            <a:noFill/>
            <a:ln w="38100">
              <a:solidFill>
                <a:schemeClr val="hlink"/>
              </a:solidFill>
              <a:round/>
              <a:headEnd/>
              <a:tailEnd/>
            </a:ln>
            <a:extLst>
              <a:ext uri="{909E8E84-426E-40DD-AFC4-6F175D3DCCD1}">
                <a14:hiddenFill xmlns:a14="http://schemas.microsoft.com/office/drawing/2010/main">
                  <a:noFill/>
                </a14:hiddenFill>
              </a:ext>
            </a:extLst>
          </p:spPr>
          <p:txBody>
            <a:bodyPr/>
            <a:lstStyle/>
            <a:p>
              <a:pPr algn="ctr" fontAlgn="base">
                <a:spcBef>
                  <a:spcPct val="0"/>
                </a:spcBef>
                <a:spcAft>
                  <a:spcPct val="0"/>
                </a:spcAft>
              </a:pPr>
              <a:endParaRPr lang="en-US" sz="2400">
                <a:solidFill>
                  <a:prstClr val="black"/>
                </a:solidFill>
                <a:latin typeface="Arial" charset="0"/>
              </a:endParaRPr>
            </a:p>
          </p:txBody>
        </p:sp>
      </p:grpSp>
      <p:sp>
        <p:nvSpPr>
          <p:cNvPr id="33807" name="TextBox 2"/>
          <p:cNvSpPr txBox="1">
            <a:spLocks noChangeArrowheads="1"/>
          </p:cNvSpPr>
          <p:nvPr/>
        </p:nvSpPr>
        <p:spPr bwMode="auto">
          <a:xfrm>
            <a:off x="6515101" y="6019801"/>
            <a:ext cx="18669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fontAlgn="base">
              <a:spcBef>
                <a:spcPct val="0"/>
              </a:spcBef>
              <a:spcAft>
                <a:spcPct val="0"/>
              </a:spcAft>
              <a:buFontTx/>
              <a:buNone/>
            </a:pPr>
            <a:endParaRPr lang="vi-VN" sz="2400">
              <a:solidFill>
                <a:prstClr val="black"/>
              </a:solidFill>
              <a:latin typeface="Arial" panose="020B0604020202020204" pitchFamily="34" charset="0"/>
            </a:endParaRPr>
          </a:p>
        </p:txBody>
      </p:sp>
      <p:sp>
        <p:nvSpPr>
          <p:cNvPr id="33808" name="TextBox 51"/>
          <p:cNvSpPr txBox="1">
            <a:spLocks noChangeArrowheads="1"/>
          </p:cNvSpPr>
          <p:nvPr/>
        </p:nvSpPr>
        <p:spPr bwMode="auto">
          <a:xfrm>
            <a:off x="6667501" y="6172201"/>
            <a:ext cx="18669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fontAlgn="base">
              <a:spcBef>
                <a:spcPct val="0"/>
              </a:spcBef>
              <a:spcAft>
                <a:spcPct val="0"/>
              </a:spcAft>
              <a:buFontTx/>
              <a:buNone/>
            </a:pPr>
            <a:endParaRPr lang="vi-VN" sz="2400">
              <a:solidFill>
                <a:prstClr val="black"/>
              </a:solidFill>
              <a:latin typeface="Arial" panose="020B0604020202020204" pitchFamily="34" charset="0"/>
            </a:endParaRPr>
          </a:p>
        </p:txBody>
      </p:sp>
      <p:sp>
        <p:nvSpPr>
          <p:cNvPr id="33809" name="TextBox 52"/>
          <p:cNvSpPr txBox="1">
            <a:spLocks noChangeArrowheads="1"/>
          </p:cNvSpPr>
          <p:nvPr/>
        </p:nvSpPr>
        <p:spPr bwMode="auto">
          <a:xfrm>
            <a:off x="5953126" y="5491164"/>
            <a:ext cx="18669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fontAlgn="base">
              <a:spcBef>
                <a:spcPct val="0"/>
              </a:spcBef>
              <a:spcAft>
                <a:spcPct val="0"/>
              </a:spcAft>
              <a:buFontTx/>
              <a:buNone/>
            </a:pPr>
            <a:endParaRPr lang="vi-VN" sz="2400">
              <a:solidFill>
                <a:prstClr val="black"/>
              </a:solidFill>
              <a:latin typeface="Arial" panose="020B0604020202020204" pitchFamily="34" charset="0"/>
            </a:endParaRPr>
          </a:p>
        </p:txBody>
      </p:sp>
      <p:sp>
        <p:nvSpPr>
          <p:cNvPr id="23" name="Text Box 3"/>
          <p:cNvSpPr txBox="1"/>
          <p:nvPr/>
        </p:nvSpPr>
        <p:spPr>
          <a:xfrm>
            <a:off x="2009686" y="1296712"/>
            <a:ext cx="8505914" cy="3970318"/>
          </a:xfrm>
          <a:prstGeom prst="rect">
            <a:avLst/>
          </a:prstGeom>
          <a:noFill/>
        </p:spPr>
        <p:txBody>
          <a:bodyPr wrap="square" rtlCol="0" anchor="t">
            <a:spAutoFit/>
          </a:bodyPr>
          <a:lstStyle/>
          <a:p>
            <a:pPr algn="just" eaLnBrk="1" hangingPunct="1">
              <a:lnSpc>
                <a:spcPct val="100000"/>
              </a:lnSpc>
              <a:spcBef>
                <a:spcPts val="0"/>
              </a:spcBef>
              <a:spcAft>
                <a:spcPts val="0"/>
              </a:spcAft>
              <a:buFont typeface="Arial" panose="020B0604020202020204" pitchFamily="34" charset="0"/>
              <a:buNone/>
              <a:defRPr/>
            </a:pPr>
            <a:r>
              <a:rPr lang="en-US" sz="3600" dirty="0">
                <a:latin typeface="Times New Roman" panose="02020603050405020304" pitchFamily="18" charset="0"/>
                <a:cs typeface="Times New Roman" panose="02020603050405020304" pitchFamily="18" charset="0"/>
                <a:sym typeface="+mn-ea"/>
              </a:rPr>
              <a:t>       </a:t>
            </a:r>
            <a:r>
              <a:rPr lang="vi-VN" altLang="en-US" sz="3600" b="1" dirty="0">
                <a:solidFill>
                  <a:srgbClr val="140476"/>
                </a:solidFill>
                <a:latin typeface="Times New Roman" panose="02020603050405020304" pitchFamily="18" charset="0"/>
              </a:rPr>
              <a:t> C</a:t>
            </a:r>
            <a:r>
              <a:rPr lang="en-US" altLang="en-US" sz="3600" b="1" dirty="0" err="1">
                <a:solidFill>
                  <a:srgbClr val="140476"/>
                </a:solidFill>
                <a:latin typeface="Times New Roman" panose="02020603050405020304" pitchFamily="18" charset="0"/>
              </a:rPr>
              <a:t>ác</a:t>
            </a:r>
            <a:r>
              <a:rPr lang="en-US" altLang="en-US" sz="3600" b="1" dirty="0">
                <a:solidFill>
                  <a:srgbClr val="140476"/>
                </a:solidFill>
                <a:latin typeface="Times New Roman" panose="02020603050405020304" pitchFamily="18" charset="0"/>
              </a:rPr>
              <a:t> </a:t>
            </a:r>
            <a:r>
              <a:rPr lang="en-US" altLang="en-US" sz="3600" b="1" dirty="0" err="1">
                <a:solidFill>
                  <a:srgbClr val="140476"/>
                </a:solidFill>
                <a:latin typeface="Times New Roman" panose="02020603050405020304" pitchFamily="18" charset="0"/>
              </a:rPr>
              <a:t>em</a:t>
            </a:r>
            <a:r>
              <a:rPr lang="vi-VN" altLang="en-US" sz="3600" b="1" dirty="0">
                <a:solidFill>
                  <a:srgbClr val="140476"/>
                </a:solidFill>
                <a:latin typeface="Times New Roman" panose="02020603050405020304" pitchFamily="18" charset="0"/>
              </a:rPr>
              <a:t> tới chỗ ông cụ, lễ phép hỏi:</a:t>
            </a:r>
          </a:p>
          <a:p>
            <a:pPr algn="just" eaLnBrk="1" hangingPunct="1">
              <a:lnSpc>
                <a:spcPct val="100000"/>
              </a:lnSpc>
              <a:spcBef>
                <a:spcPts val="0"/>
              </a:spcBef>
              <a:spcAft>
                <a:spcPts val="0"/>
              </a:spcAft>
              <a:buFont typeface="Arial" panose="020B0604020202020204" pitchFamily="34" charset="0"/>
              <a:buNone/>
              <a:defRPr/>
            </a:pPr>
            <a:r>
              <a:rPr lang="vi-VN" altLang="en-US" sz="3600" b="1" dirty="0">
                <a:solidFill>
                  <a:srgbClr val="140476"/>
                </a:solidFill>
                <a:latin typeface="Times New Roman" panose="02020603050405020304" pitchFamily="18" charset="0"/>
              </a:rPr>
              <a:t> - Thưa cụ, chúng cháu có thể giúp gì cụ không ạ?</a:t>
            </a:r>
          </a:p>
          <a:p>
            <a:pPr algn="just" eaLnBrk="1" hangingPunct="1">
              <a:lnSpc>
                <a:spcPct val="100000"/>
              </a:lnSpc>
              <a:spcBef>
                <a:spcPts val="0"/>
              </a:spcBef>
              <a:spcAft>
                <a:spcPts val="0"/>
              </a:spcAft>
              <a:buFont typeface="Arial" panose="020B0604020202020204" pitchFamily="34" charset="0"/>
              <a:buNone/>
              <a:defRPr/>
            </a:pPr>
            <a:r>
              <a:rPr lang="vi-VN" altLang="en-US" sz="3600" b="1" dirty="0">
                <a:solidFill>
                  <a:srgbClr val="140476"/>
                </a:solidFill>
                <a:latin typeface="Times New Roman" panose="02020603050405020304" pitchFamily="18" charset="0"/>
              </a:rPr>
              <a:t>  Cụ già thở nặng nhọc, nhưng đôi mắt ánh lên những tia ấm áp:</a:t>
            </a:r>
          </a:p>
          <a:p>
            <a:pPr algn="just" eaLnBrk="1" hangingPunct="1">
              <a:lnSpc>
                <a:spcPct val="100000"/>
              </a:lnSpc>
              <a:spcBef>
                <a:spcPts val="0"/>
              </a:spcBef>
              <a:spcAft>
                <a:spcPts val="0"/>
              </a:spcAft>
              <a:buNone/>
              <a:defRPr/>
            </a:pPr>
            <a:r>
              <a:rPr lang="en-US" altLang="en-US" sz="3600" b="1" dirty="0">
                <a:solidFill>
                  <a:srgbClr val="140476"/>
                </a:solidFill>
                <a:latin typeface="Times New Roman" panose="02020603050405020304" pitchFamily="18" charset="0"/>
              </a:rPr>
              <a:t> - </a:t>
            </a:r>
            <a:r>
              <a:rPr lang="vi-VN" altLang="en-US" sz="3600" b="1" dirty="0">
                <a:solidFill>
                  <a:srgbClr val="140476"/>
                </a:solidFill>
                <a:latin typeface="Times New Roman" panose="02020603050405020304" pitchFamily="18" charset="0"/>
              </a:rPr>
              <a:t>Cảm ơn các cháu. Nhưng các cháu không giúp ông được đâu.</a:t>
            </a:r>
            <a:endParaRPr lang="en-US" altLang="en-US" sz="3600" b="1" dirty="0">
              <a:solidFill>
                <a:srgbClr val="140476"/>
              </a:solidFill>
              <a:latin typeface="Times New Roman" panose="02020603050405020304" pitchFamily="18" charset="0"/>
            </a:endParaRPr>
          </a:p>
        </p:txBody>
      </p:sp>
      <p:cxnSp>
        <p:nvCxnSpPr>
          <p:cNvPr id="24" name="Straight Connector 23"/>
          <p:cNvCxnSpPr/>
          <p:nvPr/>
        </p:nvCxnSpPr>
        <p:spPr>
          <a:xfrm flipH="1">
            <a:off x="7330683" y="1448402"/>
            <a:ext cx="228600" cy="5715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a:off x="9792412" y="1461653"/>
            <a:ext cx="228600" cy="569913"/>
          </a:xfrm>
          <a:prstGeom prst="line">
            <a:avLst/>
          </a:prstGeom>
          <a:ln w="76200" cmpd="dbl">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7559283" y="1882880"/>
            <a:ext cx="1459172" cy="0"/>
          </a:xfrm>
          <a:prstGeom prst="line">
            <a:avLst/>
          </a:prstGeom>
          <a:ln w="38100">
            <a:solidFill>
              <a:srgbClr val="FF0000"/>
            </a:solidFill>
          </a:ln>
        </p:spPr>
        <p:style>
          <a:lnRef idx="1">
            <a:schemeClr val="dk1"/>
          </a:lnRef>
          <a:fillRef idx="0">
            <a:schemeClr val="dk1"/>
          </a:fillRef>
          <a:effectRef idx="0">
            <a:schemeClr val="dk1"/>
          </a:effectRef>
          <a:fontRef idx="minor">
            <a:schemeClr val="tx1"/>
          </a:fontRef>
        </p:style>
      </p:cxnSp>
      <p:cxnSp>
        <p:nvCxnSpPr>
          <p:cNvPr id="26" name="Straight Connector 25"/>
          <p:cNvCxnSpPr/>
          <p:nvPr/>
        </p:nvCxnSpPr>
        <p:spPr>
          <a:xfrm flipH="1">
            <a:off x="4348426" y="1919508"/>
            <a:ext cx="228600" cy="5715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H="1">
            <a:off x="3900841" y="2478667"/>
            <a:ext cx="228600" cy="569913"/>
          </a:xfrm>
          <a:prstGeom prst="line">
            <a:avLst/>
          </a:prstGeom>
          <a:ln w="76200" cmpd="dbl">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H="1">
            <a:off x="7085758" y="3010343"/>
            <a:ext cx="228600" cy="5715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a:off x="7033370" y="3525495"/>
            <a:ext cx="228600" cy="569913"/>
          </a:xfrm>
          <a:prstGeom prst="line">
            <a:avLst/>
          </a:prstGeom>
          <a:ln w="76200" cmpd="dbl">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H="1">
            <a:off x="6667501" y="4069697"/>
            <a:ext cx="228600" cy="569913"/>
          </a:xfrm>
          <a:prstGeom prst="line">
            <a:avLst/>
          </a:prstGeom>
          <a:ln w="76200" cmpd="dbl">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H="1">
            <a:off x="7229386" y="4590914"/>
            <a:ext cx="228600" cy="569913"/>
          </a:xfrm>
          <a:prstGeom prst="line">
            <a:avLst/>
          </a:prstGeom>
          <a:ln w="76200" cmpd="dbl">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075229" y="2454380"/>
            <a:ext cx="2068771" cy="0"/>
          </a:xfrm>
          <a:prstGeom prst="line">
            <a:avLst/>
          </a:prstGeom>
          <a:ln w="38100">
            <a:solidFill>
              <a:srgbClr val="FF0000"/>
            </a:solidFill>
          </a:ln>
        </p:spPr>
        <p:style>
          <a:lnRef idx="1">
            <a:schemeClr val="dk1"/>
          </a:lnRef>
          <a:fillRef idx="0">
            <a:schemeClr val="dk1"/>
          </a:fillRef>
          <a:effectRef idx="0">
            <a:schemeClr val="dk1"/>
          </a:effectRef>
          <a:fontRef idx="minor">
            <a:schemeClr val="tx1"/>
          </a:fontRef>
        </p:style>
      </p:cxnSp>
      <p:cxnSp>
        <p:nvCxnSpPr>
          <p:cNvPr id="39" name="Straight Connector 38"/>
          <p:cNvCxnSpPr/>
          <p:nvPr/>
        </p:nvCxnSpPr>
        <p:spPr>
          <a:xfrm>
            <a:off x="4897403" y="3564213"/>
            <a:ext cx="2068771" cy="0"/>
          </a:xfrm>
          <a:prstGeom prst="line">
            <a:avLst/>
          </a:prstGeom>
          <a:ln w="38100">
            <a:solidFill>
              <a:srgbClr val="FF0000"/>
            </a:solidFill>
          </a:ln>
        </p:spPr>
        <p:style>
          <a:lnRef idx="1">
            <a:schemeClr val="dk1"/>
          </a:lnRef>
          <a:fillRef idx="0">
            <a:schemeClr val="dk1"/>
          </a:fillRef>
          <a:effectRef idx="0">
            <a:schemeClr val="dk1"/>
          </a:effectRef>
          <a:fontRef idx="minor">
            <a:schemeClr val="tx1"/>
          </a:fontRef>
        </p:style>
      </p:cxnSp>
      <p:cxnSp>
        <p:nvCxnSpPr>
          <p:cNvPr id="40" name="Straight Connector 39"/>
          <p:cNvCxnSpPr/>
          <p:nvPr/>
        </p:nvCxnSpPr>
        <p:spPr>
          <a:xfrm>
            <a:off x="5715000" y="4058780"/>
            <a:ext cx="1066801" cy="9308"/>
          </a:xfrm>
          <a:prstGeom prst="line">
            <a:avLst/>
          </a:prstGeom>
          <a:ln w="38100">
            <a:solidFill>
              <a:srgbClr val="FF0000"/>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3596398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2982"/>
                                        </p:tgtEl>
                                        <p:attrNameLst>
                                          <p:attrName>style.visibility</p:attrName>
                                        </p:attrNameLst>
                                      </p:cBhvr>
                                      <p:to>
                                        <p:strVal val="visible"/>
                                      </p:to>
                                    </p:set>
                                    <p:anim calcmode="lin" valueType="num">
                                      <p:cBhvr additive="base">
                                        <p:cTn id="7" dur="500" fill="hold"/>
                                        <p:tgtEl>
                                          <p:spTgt spid="82982"/>
                                        </p:tgtEl>
                                        <p:attrNameLst>
                                          <p:attrName>ppt_x</p:attrName>
                                        </p:attrNameLst>
                                      </p:cBhvr>
                                      <p:tavLst>
                                        <p:tav tm="0">
                                          <p:val>
                                            <p:strVal val="#ppt_x"/>
                                          </p:val>
                                        </p:tav>
                                        <p:tav tm="100000">
                                          <p:val>
                                            <p:strVal val="#ppt_x"/>
                                          </p:val>
                                        </p:tav>
                                      </p:tavLst>
                                    </p:anim>
                                    <p:anim calcmode="lin" valueType="num">
                                      <p:cBhvr additive="base">
                                        <p:cTn id="8" dur="500" fill="hold"/>
                                        <p:tgtEl>
                                          <p:spTgt spid="8298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4"/>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8"/>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9"/>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82" grpId="0" animBg="1"/>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18434" name="Picture 2">
            <a:extLst>
              <a:ext uri="{FF2B5EF4-FFF2-40B4-BE49-F238E27FC236}">
                <a16:creationId xmlns:a16="http://schemas.microsoft.com/office/drawing/2014/main" id="{B4D459B6-914D-4DFA-85F2-3332FB944ED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3116" t="2213" r="2377" b="2695"/>
          <a:stretch>
            <a:fillRect/>
          </a:stretch>
        </p:blipFill>
        <p:spPr bwMode="auto">
          <a:xfrm>
            <a:off x="15875" y="-76200"/>
            <a:ext cx="121761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Rectangle 3">
            <a:extLst>
              <a:ext uri="{FF2B5EF4-FFF2-40B4-BE49-F238E27FC236}">
                <a16:creationId xmlns:a16="http://schemas.microsoft.com/office/drawing/2014/main" id="{BC8AEF43-AD66-4633-95F8-C3C2310699B6}"/>
              </a:ext>
            </a:extLst>
          </p:cNvPr>
          <p:cNvSpPr>
            <a:spLocks noChangeArrowheads="1"/>
          </p:cNvSpPr>
          <p:nvPr/>
        </p:nvSpPr>
        <p:spPr bwMode="auto">
          <a:xfrm>
            <a:off x="2417763" y="1997075"/>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800">
              <a:latin typeface="Arial" panose="020B0604020202020204" pitchFamily="34" charset="0"/>
              <a:cs typeface="Arial" panose="020B0604020202020204" pitchFamily="34" charset="0"/>
            </a:endParaRPr>
          </a:p>
        </p:txBody>
      </p:sp>
      <p:sp>
        <p:nvSpPr>
          <p:cNvPr id="18436" name="Rectangle 4">
            <a:extLst>
              <a:ext uri="{FF2B5EF4-FFF2-40B4-BE49-F238E27FC236}">
                <a16:creationId xmlns:a16="http://schemas.microsoft.com/office/drawing/2014/main" id="{32BE8C50-3E56-47DA-B0FA-CD2D769998C0}"/>
              </a:ext>
            </a:extLst>
          </p:cNvPr>
          <p:cNvSpPr>
            <a:spLocks noChangeArrowheads="1"/>
          </p:cNvSpPr>
          <p:nvPr/>
        </p:nvSpPr>
        <p:spPr bwMode="auto">
          <a:xfrm>
            <a:off x="2417763" y="1997075"/>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800">
              <a:latin typeface="Arial" panose="020B0604020202020204" pitchFamily="34" charset="0"/>
              <a:cs typeface="Arial" panose="020B0604020202020204" pitchFamily="34" charset="0"/>
            </a:endParaRPr>
          </a:p>
        </p:txBody>
      </p:sp>
      <p:sp>
        <p:nvSpPr>
          <p:cNvPr id="18437" name="Text Box 27">
            <a:extLst>
              <a:ext uri="{FF2B5EF4-FFF2-40B4-BE49-F238E27FC236}">
                <a16:creationId xmlns:a16="http://schemas.microsoft.com/office/drawing/2014/main" id="{24A15DBD-34C6-467C-A0BE-626E9C09E377}"/>
              </a:ext>
            </a:extLst>
          </p:cNvPr>
          <p:cNvSpPr txBox="1">
            <a:spLocks noChangeArrowheads="1"/>
          </p:cNvSpPr>
          <p:nvPr/>
        </p:nvSpPr>
        <p:spPr bwMode="auto">
          <a:xfrm>
            <a:off x="6824663" y="1228725"/>
            <a:ext cx="4038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2400" b="1" i="1">
                <a:latin typeface="Times New Roman" panose="02020603050405020304" pitchFamily="18" charset="0"/>
              </a:rPr>
              <a:t>Theo </a:t>
            </a:r>
            <a:r>
              <a:rPr lang="en-US" altLang="en-US" sz="2400" b="1">
                <a:latin typeface="Times New Roman" panose="02020603050405020304" pitchFamily="18" charset="0"/>
              </a:rPr>
              <a:t>Xu-khôm-lin-xki</a:t>
            </a:r>
          </a:p>
        </p:txBody>
      </p:sp>
      <p:sp>
        <p:nvSpPr>
          <p:cNvPr id="14" name="Text Box 6">
            <a:extLst>
              <a:ext uri="{FF2B5EF4-FFF2-40B4-BE49-F238E27FC236}">
                <a16:creationId xmlns:a16="http://schemas.microsoft.com/office/drawing/2014/main" id="{05C3E874-7723-4AC4-B96C-1F735D87CDCC}"/>
              </a:ext>
            </a:extLst>
          </p:cNvPr>
          <p:cNvSpPr txBox="1">
            <a:spLocks noChangeArrowheads="1"/>
          </p:cNvSpPr>
          <p:nvPr/>
        </p:nvSpPr>
        <p:spPr bwMode="auto">
          <a:xfrm>
            <a:off x="4616450" y="381000"/>
            <a:ext cx="36480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defRPr/>
            </a:pPr>
            <a:r>
              <a:rPr lang="en-US" altLang="en-US" sz="2400" b="1" u="sng" dirty="0" err="1">
                <a:solidFill>
                  <a:schemeClr val="accent6">
                    <a:lumMod val="50000"/>
                  </a:schemeClr>
                </a:solidFill>
                <a:latin typeface="Times New Roman" panose="02020603050405020304" pitchFamily="18" charset="0"/>
              </a:rPr>
              <a:t>Tập</a:t>
            </a:r>
            <a:r>
              <a:rPr lang="en-US" altLang="en-US" sz="2400" b="1" u="sng" dirty="0">
                <a:solidFill>
                  <a:schemeClr val="accent6">
                    <a:lumMod val="50000"/>
                  </a:schemeClr>
                </a:solidFill>
                <a:latin typeface="Times New Roman" panose="02020603050405020304" pitchFamily="18" charset="0"/>
              </a:rPr>
              <a:t> </a:t>
            </a:r>
            <a:r>
              <a:rPr lang="en-US" altLang="en-US" sz="2400" b="1" u="sng" dirty="0" err="1">
                <a:solidFill>
                  <a:schemeClr val="accent6">
                    <a:lumMod val="50000"/>
                  </a:schemeClr>
                </a:solidFill>
                <a:latin typeface="Times New Roman" panose="02020603050405020304" pitchFamily="18" charset="0"/>
              </a:rPr>
              <a:t>đọc</a:t>
            </a:r>
            <a:r>
              <a:rPr lang="en-US" altLang="en-US" sz="2400" b="1" u="sng" dirty="0">
                <a:solidFill>
                  <a:schemeClr val="accent6">
                    <a:lumMod val="50000"/>
                  </a:schemeClr>
                </a:solidFill>
                <a:latin typeface="Times New Roman" panose="02020603050405020304" pitchFamily="18" charset="0"/>
              </a:rPr>
              <a:t> </a:t>
            </a:r>
            <a:r>
              <a:rPr lang="vi-VN" altLang="en-US" sz="2400" b="1" u="sng" dirty="0">
                <a:solidFill>
                  <a:schemeClr val="accent6">
                    <a:lumMod val="50000"/>
                  </a:schemeClr>
                </a:solidFill>
                <a:latin typeface="Times New Roman" panose="02020603050405020304" pitchFamily="18" charset="0"/>
              </a:rPr>
              <a:t>-</a:t>
            </a:r>
            <a:r>
              <a:rPr lang="en-US" altLang="en-US" sz="2400" b="1" u="sng" dirty="0">
                <a:solidFill>
                  <a:schemeClr val="accent6">
                    <a:lumMod val="50000"/>
                  </a:schemeClr>
                </a:solidFill>
                <a:latin typeface="Times New Roman" panose="02020603050405020304" pitchFamily="18" charset="0"/>
              </a:rPr>
              <a:t> </a:t>
            </a:r>
            <a:r>
              <a:rPr lang="vi-VN" altLang="en-US" sz="2400" b="1" u="sng" dirty="0">
                <a:solidFill>
                  <a:schemeClr val="accent6">
                    <a:lumMod val="50000"/>
                  </a:schemeClr>
                </a:solidFill>
                <a:latin typeface="Times New Roman" panose="02020603050405020304" pitchFamily="18" charset="0"/>
              </a:rPr>
              <a:t>Kể chuyện</a:t>
            </a:r>
            <a:endParaRPr lang="en-US" altLang="en-US" sz="2400" b="1" u="sng" dirty="0">
              <a:solidFill>
                <a:schemeClr val="accent6">
                  <a:lumMod val="50000"/>
                </a:schemeClr>
              </a:solidFill>
              <a:latin typeface="Times New Roman" panose="02020603050405020304" pitchFamily="18" charset="0"/>
            </a:endParaRPr>
          </a:p>
        </p:txBody>
      </p:sp>
      <p:sp>
        <p:nvSpPr>
          <p:cNvPr id="18439" name="Text Box 7">
            <a:extLst>
              <a:ext uri="{FF2B5EF4-FFF2-40B4-BE49-F238E27FC236}">
                <a16:creationId xmlns:a16="http://schemas.microsoft.com/office/drawing/2014/main" id="{C0D30C39-FB5F-4AF6-B995-E1F7EE364650}"/>
              </a:ext>
            </a:extLst>
          </p:cNvPr>
          <p:cNvSpPr txBox="1">
            <a:spLocks noChangeArrowheads="1"/>
          </p:cNvSpPr>
          <p:nvPr/>
        </p:nvSpPr>
        <p:spPr bwMode="auto">
          <a:xfrm>
            <a:off x="4343400" y="736600"/>
            <a:ext cx="45005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b="1">
                <a:solidFill>
                  <a:srgbClr val="FF0000"/>
                </a:solidFill>
                <a:latin typeface="Times New Roman" panose="02020603050405020304" pitchFamily="18" charset="0"/>
              </a:rPr>
              <a:t>Các em nhỏ và cụ già</a:t>
            </a:r>
          </a:p>
        </p:txBody>
      </p:sp>
      <p:sp>
        <p:nvSpPr>
          <p:cNvPr id="18440" name="Text Box 27">
            <a:extLst>
              <a:ext uri="{FF2B5EF4-FFF2-40B4-BE49-F238E27FC236}">
                <a16:creationId xmlns:a16="http://schemas.microsoft.com/office/drawing/2014/main" id="{01276C55-5DFF-4619-818B-794E3E67316C}"/>
              </a:ext>
            </a:extLst>
          </p:cNvPr>
          <p:cNvSpPr txBox="1">
            <a:spLocks noChangeArrowheads="1"/>
          </p:cNvSpPr>
          <p:nvPr/>
        </p:nvSpPr>
        <p:spPr bwMode="auto">
          <a:xfrm>
            <a:off x="1574800" y="1412875"/>
            <a:ext cx="20018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2400" b="1" u="sng">
                <a:solidFill>
                  <a:srgbClr val="FF0000"/>
                </a:solidFill>
                <a:latin typeface="Times New Roman" panose="02020603050405020304" pitchFamily="18" charset="0"/>
              </a:rPr>
              <a:t>Kể chuyện:                       </a:t>
            </a:r>
          </a:p>
        </p:txBody>
      </p:sp>
      <p:sp>
        <p:nvSpPr>
          <p:cNvPr id="16" name="Rectangle 18">
            <a:extLst>
              <a:ext uri="{FF2B5EF4-FFF2-40B4-BE49-F238E27FC236}">
                <a16:creationId xmlns:a16="http://schemas.microsoft.com/office/drawing/2014/main" id="{67AE057A-D0D8-4508-9A6C-AC9170938718}"/>
              </a:ext>
            </a:extLst>
          </p:cNvPr>
          <p:cNvSpPr>
            <a:spLocks noChangeArrowheads="1"/>
          </p:cNvSpPr>
          <p:nvPr/>
        </p:nvSpPr>
        <p:spPr bwMode="auto">
          <a:xfrm>
            <a:off x="1519238" y="1901825"/>
            <a:ext cx="952976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2400">
                <a:latin typeface="Arial" panose="020B0604020202020204" pitchFamily="34" charset="0"/>
              </a:rPr>
              <a:t> </a:t>
            </a:r>
            <a:r>
              <a:rPr lang="en-US" altLang="en-US" sz="2400" b="1">
                <a:latin typeface="Times New Roman" panose="02020603050405020304" pitchFamily="18" charset="0"/>
                <a:cs typeface="Times New Roman" panose="02020603050405020304" pitchFamily="18" charset="0"/>
              </a:rPr>
              <a:t>Kể lại câu chuyện </a:t>
            </a:r>
            <a:r>
              <a:rPr lang="en-US" altLang="en-US" sz="2400" b="1" i="1">
                <a:solidFill>
                  <a:srgbClr val="FF0000"/>
                </a:solidFill>
                <a:latin typeface="Times New Roman" panose="02020603050405020304" pitchFamily="18" charset="0"/>
                <a:cs typeface="Times New Roman" panose="02020603050405020304" pitchFamily="18" charset="0"/>
              </a:rPr>
              <a:t>Các em nhỏ và cụ già </a:t>
            </a:r>
            <a:r>
              <a:rPr lang="en-US" altLang="en-US" sz="2400" b="1">
                <a:latin typeface="Times New Roman" panose="02020603050405020304" pitchFamily="18" charset="0"/>
                <a:cs typeface="Times New Roman" panose="02020603050405020304" pitchFamily="18" charset="0"/>
              </a:rPr>
              <a:t>theo lời một bạn nhỏ.</a:t>
            </a:r>
          </a:p>
        </p:txBody>
      </p:sp>
      <p:sp>
        <p:nvSpPr>
          <p:cNvPr id="18" name="Text Box 27">
            <a:extLst>
              <a:ext uri="{FF2B5EF4-FFF2-40B4-BE49-F238E27FC236}">
                <a16:creationId xmlns:a16="http://schemas.microsoft.com/office/drawing/2014/main" id="{6CB85974-C656-4C44-8C37-B14C90AE57B3}"/>
              </a:ext>
            </a:extLst>
          </p:cNvPr>
          <p:cNvSpPr txBox="1">
            <a:spLocks noChangeArrowheads="1"/>
          </p:cNvSpPr>
          <p:nvPr/>
        </p:nvSpPr>
        <p:spPr bwMode="auto">
          <a:xfrm>
            <a:off x="5029200" y="3816350"/>
            <a:ext cx="609441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2400" b="1">
                <a:latin typeface="Times New Roman" panose="02020603050405020304" pitchFamily="18" charset="0"/>
                <a:cs typeface="Times New Roman" panose="02020603050405020304" pitchFamily="18" charset="0"/>
              </a:rPr>
              <a:t>- Xưng hô là </a:t>
            </a:r>
            <a:r>
              <a:rPr lang="en-US" altLang="en-US" sz="2400" b="1" i="1">
                <a:latin typeface="Times New Roman" panose="02020603050405020304" pitchFamily="18" charset="0"/>
                <a:cs typeface="Times New Roman" panose="02020603050405020304" pitchFamily="18" charset="0"/>
              </a:rPr>
              <a:t>tôi (mình, em) </a:t>
            </a:r>
            <a:r>
              <a:rPr lang="en-US" altLang="en-US" sz="2400" b="1">
                <a:latin typeface="Times New Roman" panose="02020603050405020304" pitchFamily="18" charset="0"/>
                <a:cs typeface="Times New Roman" panose="02020603050405020304" pitchFamily="18" charset="0"/>
              </a:rPr>
              <a:t>và giữ nguyên cách xưng hô đó từ đầu đến cuối câu chuyện.</a:t>
            </a:r>
            <a:endParaRPr lang="en-US" altLang="en-US" sz="2400" b="1" u="sng">
              <a:latin typeface="Times New Roman" panose="02020603050405020304" pitchFamily="18" charset="0"/>
              <a:cs typeface="Times New Roman" panose="02020603050405020304" pitchFamily="18" charset="0"/>
            </a:endParaRPr>
          </a:p>
        </p:txBody>
      </p:sp>
      <p:sp>
        <p:nvSpPr>
          <p:cNvPr id="2" name="Speech Bubble: Oval 1">
            <a:extLst>
              <a:ext uri="{FF2B5EF4-FFF2-40B4-BE49-F238E27FC236}">
                <a16:creationId xmlns:a16="http://schemas.microsoft.com/office/drawing/2014/main" id="{AA3537A7-65A4-458B-AB6F-C37359A47928}"/>
              </a:ext>
            </a:extLst>
          </p:cNvPr>
          <p:cNvSpPr/>
          <p:nvPr/>
        </p:nvSpPr>
        <p:spPr>
          <a:xfrm rot="17071698" flipH="1">
            <a:off x="1016794" y="2677319"/>
            <a:ext cx="3429000" cy="3363912"/>
          </a:xfrm>
          <a:prstGeom prst="wedgeEllipseCallout">
            <a:avLst/>
          </a:prstGeom>
          <a:ln w="28575">
            <a:solidFill>
              <a:srgbClr val="A510B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dirty="0"/>
          </a:p>
        </p:txBody>
      </p:sp>
      <p:sp>
        <p:nvSpPr>
          <p:cNvPr id="17" name="Text Box 27">
            <a:extLst>
              <a:ext uri="{FF2B5EF4-FFF2-40B4-BE49-F238E27FC236}">
                <a16:creationId xmlns:a16="http://schemas.microsoft.com/office/drawing/2014/main" id="{25F3A82C-0217-4B07-92E9-EE6E3351F800}"/>
              </a:ext>
            </a:extLst>
          </p:cNvPr>
          <p:cNvSpPr txBox="1">
            <a:spLocks noChangeArrowheads="1"/>
          </p:cNvSpPr>
          <p:nvPr/>
        </p:nvSpPr>
        <p:spPr bwMode="auto">
          <a:xfrm>
            <a:off x="1192213" y="3575050"/>
            <a:ext cx="3108325"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50000"/>
              </a:spcBef>
              <a:buFontTx/>
              <a:buNone/>
            </a:pPr>
            <a:r>
              <a:rPr lang="en-US" altLang="en-US" sz="2400" b="1">
                <a:solidFill>
                  <a:srgbClr val="A510B0"/>
                </a:solidFill>
                <a:latin typeface="Times New Roman" panose="02020603050405020304" pitchFamily="18" charset="0"/>
                <a:cs typeface="Times New Roman" panose="02020603050405020304" pitchFamily="18" charset="0"/>
              </a:rPr>
              <a:t>Khi kể lại câu chuyện theo lời của bạn nhỏ, em cần chú ý gì về cách xưng hô?</a:t>
            </a:r>
            <a:endParaRPr lang="en-US" altLang="en-US" sz="2400" b="1" u="sng">
              <a:solidFill>
                <a:srgbClr val="A510B0"/>
              </a:solidFill>
              <a:latin typeface="Times New Roman" panose="02020603050405020304" pitchFamily="18" charset="0"/>
              <a:cs typeface="Times New Roman" panose="02020603050405020304" pitchFamily="18" charset="0"/>
            </a:endParaRPr>
          </a:p>
        </p:txBody>
      </p:sp>
    </p:spTree>
    <p:custDataLst>
      <p:tags r:id="rId1"/>
    </p:custData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down)">
                                      <p:cBhvr>
                                        <p:cTn id="15" dur="500"/>
                                        <p:tgtEl>
                                          <p:spTgt spid="17"/>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8" grpId="0"/>
      <p:bldP spid="2" grpId="0" animBg="1"/>
      <p:bldP spid="17" grpId="0"/>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19458" name="Picture 2">
            <a:extLst>
              <a:ext uri="{FF2B5EF4-FFF2-40B4-BE49-F238E27FC236}">
                <a16:creationId xmlns:a16="http://schemas.microsoft.com/office/drawing/2014/main" id="{846EA852-C5BE-4A93-A54A-ECA8C9C5526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3116" t="2213" r="2377" b="2695"/>
          <a:stretch>
            <a:fillRect/>
          </a:stretch>
        </p:blipFill>
        <p:spPr bwMode="auto">
          <a:xfrm>
            <a:off x="15875" y="-76200"/>
            <a:ext cx="121761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Rectangle 3">
            <a:extLst>
              <a:ext uri="{FF2B5EF4-FFF2-40B4-BE49-F238E27FC236}">
                <a16:creationId xmlns:a16="http://schemas.microsoft.com/office/drawing/2014/main" id="{8F7568F0-2F55-4E20-A235-B30418718409}"/>
              </a:ext>
            </a:extLst>
          </p:cNvPr>
          <p:cNvSpPr>
            <a:spLocks noChangeArrowheads="1"/>
          </p:cNvSpPr>
          <p:nvPr/>
        </p:nvSpPr>
        <p:spPr bwMode="auto">
          <a:xfrm>
            <a:off x="2417763" y="1997075"/>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800">
              <a:latin typeface="Arial" panose="020B0604020202020204" pitchFamily="34" charset="0"/>
              <a:cs typeface="Arial" panose="020B0604020202020204" pitchFamily="34" charset="0"/>
            </a:endParaRPr>
          </a:p>
        </p:txBody>
      </p:sp>
      <p:sp>
        <p:nvSpPr>
          <p:cNvPr id="19460" name="Rectangle 4">
            <a:extLst>
              <a:ext uri="{FF2B5EF4-FFF2-40B4-BE49-F238E27FC236}">
                <a16:creationId xmlns:a16="http://schemas.microsoft.com/office/drawing/2014/main" id="{5E22CD2F-91B3-4752-801A-691758DDE822}"/>
              </a:ext>
            </a:extLst>
          </p:cNvPr>
          <p:cNvSpPr>
            <a:spLocks noChangeArrowheads="1"/>
          </p:cNvSpPr>
          <p:nvPr/>
        </p:nvSpPr>
        <p:spPr bwMode="auto">
          <a:xfrm>
            <a:off x="2417763" y="1997075"/>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800">
              <a:latin typeface="Arial" panose="020B0604020202020204" pitchFamily="34" charset="0"/>
              <a:cs typeface="Arial" panose="020B0604020202020204" pitchFamily="34" charset="0"/>
            </a:endParaRPr>
          </a:p>
        </p:txBody>
      </p:sp>
      <p:sp>
        <p:nvSpPr>
          <p:cNvPr id="19461" name="Text Box 27">
            <a:extLst>
              <a:ext uri="{FF2B5EF4-FFF2-40B4-BE49-F238E27FC236}">
                <a16:creationId xmlns:a16="http://schemas.microsoft.com/office/drawing/2014/main" id="{32FE74BF-253F-41F2-B9F9-93FBFD7798A6}"/>
              </a:ext>
            </a:extLst>
          </p:cNvPr>
          <p:cNvSpPr txBox="1">
            <a:spLocks noChangeArrowheads="1"/>
          </p:cNvSpPr>
          <p:nvPr/>
        </p:nvSpPr>
        <p:spPr bwMode="auto">
          <a:xfrm>
            <a:off x="6824663" y="1228725"/>
            <a:ext cx="4038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2400" b="1" i="1">
                <a:latin typeface="Times New Roman" panose="02020603050405020304" pitchFamily="18" charset="0"/>
              </a:rPr>
              <a:t>Theo </a:t>
            </a:r>
            <a:r>
              <a:rPr lang="en-US" altLang="en-US" sz="2400" b="1">
                <a:latin typeface="Times New Roman" panose="02020603050405020304" pitchFamily="18" charset="0"/>
              </a:rPr>
              <a:t>Xu-khôm-lin-xki</a:t>
            </a:r>
          </a:p>
        </p:txBody>
      </p:sp>
      <p:sp>
        <p:nvSpPr>
          <p:cNvPr id="14" name="Text Box 6">
            <a:extLst>
              <a:ext uri="{FF2B5EF4-FFF2-40B4-BE49-F238E27FC236}">
                <a16:creationId xmlns:a16="http://schemas.microsoft.com/office/drawing/2014/main" id="{05C3E874-7723-4AC4-B96C-1F735D87CDCC}"/>
              </a:ext>
            </a:extLst>
          </p:cNvPr>
          <p:cNvSpPr txBox="1">
            <a:spLocks noChangeArrowheads="1"/>
          </p:cNvSpPr>
          <p:nvPr/>
        </p:nvSpPr>
        <p:spPr bwMode="auto">
          <a:xfrm>
            <a:off x="4616450" y="381000"/>
            <a:ext cx="36480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defRPr/>
            </a:pPr>
            <a:r>
              <a:rPr lang="en-US" altLang="en-US" sz="2400" b="1" u="sng" dirty="0" err="1">
                <a:solidFill>
                  <a:schemeClr val="accent6">
                    <a:lumMod val="50000"/>
                  </a:schemeClr>
                </a:solidFill>
                <a:latin typeface="Times New Roman" panose="02020603050405020304" pitchFamily="18" charset="0"/>
              </a:rPr>
              <a:t>Tập</a:t>
            </a:r>
            <a:r>
              <a:rPr lang="en-US" altLang="en-US" sz="2400" b="1" u="sng" dirty="0">
                <a:solidFill>
                  <a:schemeClr val="accent6">
                    <a:lumMod val="50000"/>
                  </a:schemeClr>
                </a:solidFill>
                <a:latin typeface="Times New Roman" panose="02020603050405020304" pitchFamily="18" charset="0"/>
              </a:rPr>
              <a:t> </a:t>
            </a:r>
            <a:r>
              <a:rPr lang="en-US" altLang="en-US" sz="2400" b="1" u="sng" dirty="0" err="1">
                <a:solidFill>
                  <a:schemeClr val="accent6">
                    <a:lumMod val="50000"/>
                  </a:schemeClr>
                </a:solidFill>
                <a:latin typeface="Times New Roman" panose="02020603050405020304" pitchFamily="18" charset="0"/>
              </a:rPr>
              <a:t>đọc</a:t>
            </a:r>
            <a:r>
              <a:rPr lang="en-US" altLang="en-US" sz="2400" b="1" u="sng" dirty="0">
                <a:solidFill>
                  <a:schemeClr val="accent6">
                    <a:lumMod val="50000"/>
                  </a:schemeClr>
                </a:solidFill>
                <a:latin typeface="Times New Roman" panose="02020603050405020304" pitchFamily="18" charset="0"/>
              </a:rPr>
              <a:t> </a:t>
            </a:r>
            <a:r>
              <a:rPr lang="vi-VN" altLang="en-US" sz="2400" b="1" u="sng" dirty="0">
                <a:solidFill>
                  <a:schemeClr val="accent6">
                    <a:lumMod val="50000"/>
                  </a:schemeClr>
                </a:solidFill>
                <a:latin typeface="Times New Roman" panose="02020603050405020304" pitchFamily="18" charset="0"/>
              </a:rPr>
              <a:t>-</a:t>
            </a:r>
            <a:r>
              <a:rPr lang="en-US" altLang="en-US" sz="2400" b="1" u="sng" dirty="0">
                <a:solidFill>
                  <a:schemeClr val="accent6">
                    <a:lumMod val="50000"/>
                  </a:schemeClr>
                </a:solidFill>
                <a:latin typeface="Times New Roman" panose="02020603050405020304" pitchFamily="18" charset="0"/>
              </a:rPr>
              <a:t> </a:t>
            </a:r>
            <a:r>
              <a:rPr lang="vi-VN" altLang="en-US" sz="2400" b="1" u="sng" dirty="0">
                <a:solidFill>
                  <a:schemeClr val="accent6">
                    <a:lumMod val="50000"/>
                  </a:schemeClr>
                </a:solidFill>
                <a:latin typeface="Times New Roman" panose="02020603050405020304" pitchFamily="18" charset="0"/>
              </a:rPr>
              <a:t>Kể chuyện</a:t>
            </a:r>
            <a:endParaRPr lang="en-US" altLang="en-US" sz="2400" b="1" u="sng" dirty="0">
              <a:solidFill>
                <a:schemeClr val="accent6">
                  <a:lumMod val="50000"/>
                </a:schemeClr>
              </a:solidFill>
              <a:latin typeface="Times New Roman" panose="02020603050405020304" pitchFamily="18" charset="0"/>
            </a:endParaRPr>
          </a:p>
        </p:txBody>
      </p:sp>
      <p:sp>
        <p:nvSpPr>
          <p:cNvPr id="19463" name="Text Box 7">
            <a:extLst>
              <a:ext uri="{FF2B5EF4-FFF2-40B4-BE49-F238E27FC236}">
                <a16:creationId xmlns:a16="http://schemas.microsoft.com/office/drawing/2014/main" id="{89906DDD-12A9-418A-958A-85E1FFE69EB8}"/>
              </a:ext>
            </a:extLst>
          </p:cNvPr>
          <p:cNvSpPr txBox="1">
            <a:spLocks noChangeArrowheads="1"/>
          </p:cNvSpPr>
          <p:nvPr/>
        </p:nvSpPr>
        <p:spPr bwMode="auto">
          <a:xfrm>
            <a:off x="4343400" y="736600"/>
            <a:ext cx="45005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b="1">
                <a:solidFill>
                  <a:srgbClr val="FF0000"/>
                </a:solidFill>
                <a:latin typeface="Times New Roman" panose="02020603050405020304" pitchFamily="18" charset="0"/>
              </a:rPr>
              <a:t>Các em nhỏ và cụ già</a:t>
            </a:r>
          </a:p>
        </p:txBody>
      </p:sp>
      <p:sp>
        <p:nvSpPr>
          <p:cNvPr id="18" name="Text Box 27">
            <a:extLst>
              <a:ext uri="{FF2B5EF4-FFF2-40B4-BE49-F238E27FC236}">
                <a16:creationId xmlns:a16="http://schemas.microsoft.com/office/drawing/2014/main" id="{110D3459-A703-46D2-9EF9-670D570231B0}"/>
              </a:ext>
            </a:extLst>
          </p:cNvPr>
          <p:cNvSpPr txBox="1">
            <a:spLocks noChangeArrowheads="1"/>
          </p:cNvSpPr>
          <p:nvPr/>
        </p:nvSpPr>
        <p:spPr bwMode="auto">
          <a:xfrm>
            <a:off x="5029200" y="3816350"/>
            <a:ext cx="609441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2400" b="1">
                <a:latin typeface="Times New Roman" panose="02020603050405020304" pitchFamily="18" charset="0"/>
                <a:cs typeface="Times New Roman" panose="02020603050405020304" pitchFamily="18" charset="0"/>
              </a:rPr>
              <a:t>- Vai bạn trai nêu câu hỏi đầu tiên, hay vai bạn nói câu thứ hai, thứ ba.</a:t>
            </a:r>
            <a:endParaRPr lang="en-US" altLang="en-US" sz="2400" b="1" u="sng">
              <a:latin typeface="Times New Roman" panose="02020603050405020304" pitchFamily="18" charset="0"/>
              <a:cs typeface="Times New Roman" panose="02020603050405020304" pitchFamily="18" charset="0"/>
            </a:endParaRPr>
          </a:p>
        </p:txBody>
      </p:sp>
      <p:sp>
        <p:nvSpPr>
          <p:cNvPr id="2" name="Speech Bubble: Oval 1">
            <a:extLst>
              <a:ext uri="{FF2B5EF4-FFF2-40B4-BE49-F238E27FC236}">
                <a16:creationId xmlns:a16="http://schemas.microsoft.com/office/drawing/2014/main" id="{AA3537A7-65A4-458B-AB6F-C37359A47928}"/>
              </a:ext>
            </a:extLst>
          </p:cNvPr>
          <p:cNvSpPr/>
          <p:nvPr/>
        </p:nvSpPr>
        <p:spPr>
          <a:xfrm rot="17071698" flipH="1">
            <a:off x="1016794" y="2677319"/>
            <a:ext cx="3429000" cy="3363912"/>
          </a:xfrm>
          <a:prstGeom prst="wedgeEllipseCallout">
            <a:avLst/>
          </a:prstGeom>
          <a:ln w="28575">
            <a:solidFill>
              <a:srgbClr val="A510B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dirty="0"/>
          </a:p>
        </p:txBody>
      </p:sp>
      <p:sp>
        <p:nvSpPr>
          <p:cNvPr id="17" name="Text Box 27">
            <a:extLst>
              <a:ext uri="{FF2B5EF4-FFF2-40B4-BE49-F238E27FC236}">
                <a16:creationId xmlns:a16="http://schemas.microsoft.com/office/drawing/2014/main" id="{7F8295E2-2203-4EA9-B349-1A084F97AA26}"/>
              </a:ext>
            </a:extLst>
          </p:cNvPr>
          <p:cNvSpPr txBox="1">
            <a:spLocks noChangeArrowheads="1"/>
          </p:cNvSpPr>
          <p:nvPr/>
        </p:nvSpPr>
        <p:spPr bwMode="auto">
          <a:xfrm>
            <a:off x="1176338" y="3816350"/>
            <a:ext cx="31083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50000"/>
              </a:spcBef>
              <a:buFontTx/>
              <a:buNone/>
            </a:pPr>
            <a:r>
              <a:rPr lang="en-US" altLang="en-US" sz="2400" b="1">
                <a:solidFill>
                  <a:srgbClr val="A510B0"/>
                </a:solidFill>
                <a:latin typeface="Times New Roman" panose="02020603050405020304" pitchFamily="18" charset="0"/>
                <a:cs typeface="Times New Roman" panose="02020603050405020304" pitchFamily="18" charset="0"/>
              </a:rPr>
              <a:t>Trước khi kể cần nói rõ em chọn đóng vai bạn nào?</a:t>
            </a:r>
            <a:endParaRPr lang="en-US" altLang="en-US" sz="2400" b="1" u="sng">
              <a:solidFill>
                <a:srgbClr val="A510B0"/>
              </a:solidFill>
              <a:latin typeface="Times New Roman" panose="02020603050405020304" pitchFamily="18" charset="0"/>
              <a:cs typeface="Times New Roman" panose="02020603050405020304" pitchFamily="18" charset="0"/>
            </a:endParaRPr>
          </a:p>
        </p:txBody>
      </p:sp>
      <p:sp>
        <p:nvSpPr>
          <p:cNvPr id="19467" name="Text Box 27">
            <a:extLst>
              <a:ext uri="{FF2B5EF4-FFF2-40B4-BE49-F238E27FC236}">
                <a16:creationId xmlns:a16="http://schemas.microsoft.com/office/drawing/2014/main" id="{36B6C8AD-3FCE-43CB-8B30-F264C3B40FAB}"/>
              </a:ext>
            </a:extLst>
          </p:cNvPr>
          <p:cNvSpPr txBox="1">
            <a:spLocks noChangeArrowheads="1"/>
          </p:cNvSpPr>
          <p:nvPr/>
        </p:nvSpPr>
        <p:spPr bwMode="auto">
          <a:xfrm>
            <a:off x="1574800" y="1412875"/>
            <a:ext cx="20018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2400" b="1" u="sng">
                <a:solidFill>
                  <a:srgbClr val="FF0000"/>
                </a:solidFill>
                <a:latin typeface="Times New Roman" panose="02020603050405020304" pitchFamily="18" charset="0"/>
              </a:rPr>
              <a:t>Kể chuyện:                       </a:t>
            </a:r>
          </a:p>
        </p:txBody>
      </p:sp>
      <p:sp>
        <p:nvSpPr>
          <p:cNvPr id="19468" name="Rectangle 18">
            <a:extLst>
              <a:ext uri="{FF2B5EF4-FFF2-40B4-BE49-F238E27FC236}">
                <a16:creationId xmlns:a16="http://schemas.microsoft.com/office/drawing/2014/main" id="{BD7C7CBF-1964-4FEC-8FAF-9C251EEB53E3}"/>
              </a:ext>
            </a:extLst>
          </p:cNvPr>
          <p:cNvSpPr>
            <a:spLocks noChangeArrowheads="1"/>
          </p:cNvSpPr>
          <p:nvPr/>
        </p:nvSpPr>
        <p:spPr bwMode="auto">
          <a:xfrm>
            <a:off x="1519238" y="1901825"/>
            <a:ext cx="952976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2400">
                <a:latin typeface="Arial" panose="020B0604020202020204" pitchFamily="34" charset="0"/>
              </a:rPr>
              <a:t> </a:t>
            </a:r>
            <a:r>
              <a:rPr lang="en-US" altLang="en-US" sz="2400" b="1">
                <a:latin typeface="Times New Roman" panose="02020603050405020304" pitchFamily="18" charset="0"/>
                <a:cs typeface="Times New Roman" panose="02020603050405020304" pitchFamily="18" charset="0"/>
              </a:rPr>
              <a:t>Kể lại câu chuyện </a:t>
            </a:r>
            <a:r>
              <a:rPr lang="en-US" altLang="en-US" sz="2400" b="1" i="1">
                <a:solidFill>
                  <a:srgbClr val="FF0000"/>
                </a:solidFill>
                <a:latin typeface="Times New Roman" panose="02020603050405020304" pitchFamily="18" charset="0"/>
                <a:cs typeface="Times New Roman" panose="02020603050405020304" pitchFamily="18" charset="0"/>
              </a:rPr>
              <a:t>Các em nhỏ và cụ già </a:t>
            </a:r>
            <a:r>
              <a:rPr lang="en-US" altLang="en-US" sz="2400" b="1">
                <a:latin typeface="Times New Roman" panose="02020603050405020304" pitchFamily="18" charset="0"/>
                <a:cs typeface="Times New Roman" panose="02020603050405020304" pitchFamily="18" charset="0"/>
              </a:rPr>
              <a:t>theo lời một bạn nhỏ.</a:t>
            </a:r>
          </a:p>
        </p:txBody>
      </p:sp>
    </p:spTree>
    <p:custDataLst>
      <p:tags r:id="rId1"/>
    </p:custData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down)">
                                      <p:cBhvr>
                                        <p:cTn id="10" dur="500"/>
                                        <p:tgtEl>
                                          <p:spTgt spid="17"/>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 grpId="0" animBg="1"/>
      <p:bldP spid="17" grpId="0"/>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20482" name="Picture 2">
            <a:extLst>
              <a:ext uri="{FF2B5EF4-FFF2-40B4-BE49-F238E27FC236}">
                <a16:creationId xmlns:a16="http://schemas.microsoft.com/office/drawing/2014/main" id="{03C5E42E-A05E-4453-BD39-4F0D11E9C6F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3116" t="2213" r="2377" b="2695"/>
          <a:stretch>
            <a:fillRect/>
          </a:stretch>
        </p:blipFill>
        <p:spPr bwMode="auto">
          <a:xfrm>
            <a:off x="15875" y="-76200"/>
            <a:ext cx="121761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Rectangle 3">
            <a:extLst>
              <a:ext uri="{FF2B5EF4-FFF2-40B4-BE49-F238E27FC236}">
                <a16:creationId xmlns:a16="http://schemas.microsoft.com/office/drawing/2014/main" id="{26922623-9B4E-4013-8608-2EE12BF96BA2}"/>
              </a:ext>
            </a:extLst>
          </p:cNvPr>
          <p:cNvSpPr>
            <a:spLocks noChangeArrowheads="1"/>
          </p:cNvSpPr>
          <p:nvPr/>
        </p:nvSpPr>
        <p:spPr bwMode="auto">
          <a:xfrm>
            <a:off x="2417763" y="1997075"/>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800">
              <a:latin typeface="Arial" panose="020B0604020202020204" pitchFamily="34" charset="0"/>
              <a:cs typeface="Arial" panose="020B0604020202020204" pitchFamily="34" charset="0"/>
            </a:endParaRPr>
          </a:p>
        </p:txBody>
      </p:sp>
      <p:sp>
        <p:nvSpPr>
          <p:cNvPr id="20484" name="Rectangle 4">
            <a:extLst>
              <a:ext uri="{FF2B5EF4-FFF2-40B4-BE49-F238E27FC236}">
                <a16:creationId xmlns:a16="http://schemas.microsoft.com/office/drawing/2014/main" id="{A73607F5-E83B-4A0B-B693-E489FA05A3F8}"/>
              </a:ext>
            </a:extLst>
          </p:cNvPr>
          <p:cNvSpPr>
            <a:spLocks noChangeArrowheads="1"/>
          </p:cNvSpPr>
          <p:nvPr/>
        </p:nvSpPr>
        <p:spPr bwMode="auto">
          <a:xfrm>
            <a:off x="2417763" y="1997075"/>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800">
              <a:latin typeface="Arial" panose="020B0604020202020204" pitchFamily="34" charset="0"/>
              <a:cs typeface="Arial" panose="020B0604020202020204" pitchFamily="34" charset="0"/>
            </a:endParaRPr>
          </a:p>
        </p:txBody>
      </p:sp>
      <p:sp>
        <p:nvSpPr>
          <p:cNvPr id="20485" name="Text Box 27">
            <a:extLst>
              <a:ext uri="{FF2B5EF4-FFF2-40B4-BE49-F238E27FC236}">
                <a16:creationId xmlns:a16="http://schemas.microsoft.com/office/drawing/2014/main" id="{7E42EA4B-89F4-47F9-B5A7-835D929466D7}"/>
              </a:ext>
            </a:extLst>
          </p:cNvPr>
          <p:cNvSpPr txBox="1">
            <a:spLocks noChangeArrowheads="1"/>
          </p:cNvSpPr>
          <p:nvPr/>
        </p:nvSpPr>
        <p:spPr bwMode="auto">
          <a:xfrm>
            <a:off x="6824663" y="1228725"/>
            <a:ext cx="4038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2400" b="1" i="1">
                <a:latin typeface="Times New Roman" panose="02020603050405020304" pitchFamily="18" charset="0"/>
              </a:rPr>
              <a:t>Theo </a:t>
            </a:r>
            <a:r>
              <a:rPr lang="en-US" altLang="en-US" sz="2400" b="1">
                <a:latin typeface="Times New Roman" panose="02020603050405020304" pitchFamily="18" charset="0"/>
              </a:rPr>
              <a:t>Xu-khôm-lin-xki</a:t>
            </a:r>
          </a:p>
        </p:txBody>
      </p:sp>
      <p:sp>
        <p:nvSpPr>
          <p:cNvPr id="14" name="Text Box 6">
            <a:extLst>
              <a:ext uri="{FF2B5EF4-FFF2-40B4-BE49-F238E27FC236}">
                <a16:creationId xmlns:a16="http://schemas.microsoft.com/office/drawing/2014/main" id="{05C3E874-7723-4AC4-B96C-1F735D87CDCC}"/>
              </a:ext>
            </a:extLst>
          </p:cNvPr>
          <p:cNvSpPr txBox="1">
            <a:spLocks noChangeArrowheads="1"/>
          </p:cNvSpPr>
          <p:nvPr/>
        </p:nvSpPr>
        <p:spPr bwMode="auto">
          <a:xfrm>
            <a:off x="4616450" y="381000"/>
            <a:ext cx="36480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defRPr/>
            </a:pPr>
            <a:r>
              <a:rPr lang="en-US" altLang="en-US" sz="2400" b="1" u="sng" dirty="0" err="1">
                <a:solidFill>
                  <a:schemeClr val="accent6">
                    <a:lumMod val="50000"/>
                  </a:schemeClr>
                </a:solidFill>
                <a:latin typeface="Times New Roman" panose="02020603050405020304" pitchFamily="18" charset="0"/>
              </a:rPr>
              <a:t>Tập</a:t>
            </a:r>
            <a:r>
              <a:rPr lang="en-US" altLang="en-US" sz="2400" b="1" u="sng" dirty="0">
                <a:solidFill>
                  <a:schemeClr val="accent6">
                    <a:lumMod val="50000"/>
                  </a:schemeClr>
                </a:solidFill>
                <a:latin typeface="Times New Roman" panose="02020603050405020304" pitchFamily="18" charset="0"/>
              </a:rPr>
              <a:t> </a:t>
            </a:r>
            <a:r>
              <a:rPr lang="en-US" altLang="en-US" sz="2400" b="1" u="sng" dirty="0" err="1">
                <a:solidFill>
                  <a:schemeClr val="accent6">
                    <a:lumMod val="50000"/>
                  </a:schemeClr>
                </a:solidFill>
                <a:latin typeface="Times New Roman" panose="02020603050405020304" pitchFamily="18" charset="0"/>
              </a:rPr>
              <a:t>đọc</a:t>
            </a:r>
            <a:r>
              <a:rPr lang="en-US" altLang="en-US" sz="2400" b="1" u="sng" dirty="0">
                <a:solidFill>
                  <a:schemeClr val="accent6">
                    <a:lumMod val="50000"/>
                  </a:schemeClr>
                </a:solidFill>
                <a:latin typeface="Times New Roman" panose="02020603050405020304" pitchFamily="18" charset="0"/>
              </a:rPr>
              <a:t> </a:t>
            </a:r>
            <a:r>
              <a:rPr lang="vi-VN" altLang="en-US" sz="2400" b="1" u="sng" dirty="0">
                <a:solidFill>
                  <a:schemeClr val="accent6">
                    <a:lumMod val="50000"/>
                  </a:schemeClr>
                </a:solidFill>
                <a:latin typeface="Times New Roman" panose="02020603050405020304" pitchFamily="18" charset="0"/>
              </a:rPr>
              <a:t>-</a:t>
            </a:r>
            <a:r>
              <a:rPr lang="en-US" altLang="en-US" sz="2400" b="1" u="sng" dirty="0">
                <a:solidFill>
                  <a:schemeClr val="accent6">
                    <a:lumMod val="50000"/>
                  </a:schemeClr>
                </a:solidFill>
                <a:latin typeface="Times New Roman" panose="02020603050405020304" pitchFamily="18" charset="0"/>
              </a:rPr>
              <a:t> </a:t>
            </a:r>
            <a:r>
              <a:rPr lang="vi-VN" altLang="en-US" sz="2400" b="1" u="sng" dirty="0">
                <a:solidFill>
                  <a:schemeClr val="accent6">
                    <a:lumMod val="50000"/>
                  </a:schemeClr>
                </a:solidFill>
                <a:latin typeface="Times New Roman" panose="02020603050405020304" pitchFamily="18" charset="0"/>
              </a:rPr>
              <a:t>Kể chuyện</a:t>
            </a:r>
            <a:endParaRPr lang="en-US" altLang="en-US" sz="2400" b="1" u="sng" dirty="0">
              <a:solidFill>
                <a:schemeClr val="accent6">
                  <a:lumMod val="50000"/>
                </a:schemeClr>
              </a:solidFill>
              <a:latin typeface="Times New Roman" panose="02020603050405020304" pitchFamily="18" charset="0"/>
            </a:endParaRPr>
          </a:p>
        </p:txBody>
      </p:sp>
      <p:sp>
        <p:nvSpPr>
          <p:cNvPr id="20487" name="Text Box 7">
            <a:extLst>
              <a:ext uri="{FF2B5EF4-FFF2-40B4-BE49-F238E27FC236}">
                <a16:creationId xmlns:a16="http://schemas.microsoft.com/office/drawing/2014/main" id="{75B08F97-ADD6-40AD-9271-EE6D1B61DE88}"/>
              </a:ext>
            </a:extLst>
          </p:cNvPr>
          <p:cNvSpPr txBox="1">
            <a:spLocks noChangeArrowheads="1"/>
          </p:cNvSpPr>
          <p:nvPr/>
        </p:nvSpPr>
        <p:spPr bwMode="auto">
          <a:xfrm>
            <a:off x="4343400" y="736600"/>
            <a:ext cx="45005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b="1">
                <a:solidFill>
                  <a:srgbClr val="FF0000"/>
                </a:solidFill>
                <a:latin typeface="Times New Roman" panose="02020603050405020304" pitchFamily="18" charset="0"/>
              </a:rPr>
              <a:t>Các em nhỏ và cụ già</a:t>
            </a:r>
          </a:p>
        </p:txBody>
      </p:sp>
      <p:sp>
        <p:nvSpPr>
          <p:cNvPr id="18" name="Text Box 27">
            <a:extLst>
              <a:ext uri="{FF2B5EF4-FFF2-40B4-BE49-F238E27FC236}">
                <a16:creationId xmlns:a16="http://schemas.microsoft.com/office/drawing/2014/main" id="{7A914553-3F37-412B-8C82-6ECC399BBB7E}"/>
              </a:ext>
            </a:extLst>
          </p:cNvPr>
          <p:cNvSpPr txBox="1">
            <a:spLocks noChangeArrowheads="1"/>
          </p:cNvSpPr>
          <p:nvPr/>
        </p:nvSpPr>
        <p:spPr bwMode="auto">
          <a:xfrm>
            <a:off x="2265363" y="2871788"/>
            <a:ext cx="8458200"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50000"/>
              </a:spcBef>
              <a:buFontTx/>
              <a:buNone/>
            </a:pPr>
            <a:r>
              <a:rPr lang="en-US" altLang="en-US" sz="2400" b="1" i="1">
                <a:solidFill>
                  <a:srgbClr val="FF0000"/>
                </a:solidFill>
                <a:latin typeface="Times New Roman" panose="02020603050405020304" pitchFamily="18" charset="0"/>
                <a:cs typeface="Times New Roman" panose="02020603050405020304" pitchFamily="18" charset="0"/>
              </a:rPr>
              <a:t>- Đoạn 1 (kể theo lời bạn nhỏ):</a:t>
            </a:r>
            <a:r>
              <a:rPr lang="en-US" altLang="en-US" sz="2400" b="1">
                <a:latin typeface="Times New Roman" panose="02020603050405020304" pitchFamily="18" charset="0"/>
                <a:cs typeface="Times New Roman" panose="02020603050405020304" pitchFamily="18" charset="0"/>
              </a:rPr>
              <a:t> Chiều hôm ấy, tôi và mấy bạn cùng lớp trở về sau một cuộc dạo chơi. Bầu trời lúc ấy thật đẹp: mặt trời đỏ ối đang lùi dần về chân núi phía tây, một đàn sếu đang sải rộng cánh bay trên cao. Còn dưới mặt đất, chúng tôi trêu chọc nhau, nói cười ríu rít.</a:t>
            </a:r>
            <a:endParaRPr lang="en-US" altLang="en-US" sz="2400" b="1" u="sng">
              <a:latin typeface="Times New Roman" panose="02020603050405020304" pitchFamily="18" charset="0"/>
              <a:cs typeface="Times New Roman" panose="02020603050405020304" pitchFamily="18" charset="0"/>
            </a:endParaRPr>
          </a:p>
        </p:txBody>
      </p:sp>
      <p:sp>
        <p:nvSpPr>
          <p:cNvPr id="17" name="Text Box 27">
            <a:extLst>
              <a:ext uri="{FF2B5EF4-FFF2-40B4-BE49-F238E27FC236}">
                <a16:creationId xmlns:a16="http://schemas.microsoft.com/office/drawing/2014/main" id="{92E780FD-66C2-4ECC-BA8F-55B10B281044}"/>
              </a:ext>
            </a:extLst>
          </p:cNvPr>
          <p:cNvSpPr txBox="1">
            <a:spLocks noChangeArrowheads="1"/>
          </p:cNvSpPr>
          <p:nvPr/>
        </p:nvSpPr>
        <p:spPr bwMode="auto">
          <a:xfrm>
            <a:off x="1676400" y="2462213"/>
            <a:ext cx="11763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50000"/>
              </a:spcBef>
              <a:buFontTx/>
              <a:buNone/>
            </a:pPr>
            <a:r>
              <a:rPr lang="en-US" altLang="en-US" sz="2400" b="1">
                <a:solidFill>
                  <a:srgbClr val="0000FF"/>
                </a:solidFill>
                <a:latin typeface="Times New Roman" panose="02020603050405020304" pitchFamily="18" charset="0"/>
                <a:cs typeface="Times New Roman" panose="02020603050405020304" pitchFamily="18" charset="0"/>
              </a:rPr>
              <a:t>Ví dụ:</a:t>
            </a:r>
            <a:endParaRPr lang="en-US" altLang="en-US" sz="2400" b="1" u="sng">
              <a:solidFill>
                <a:srgbClr val="0000FF"/>
              </a:solidFill>
              <a:latin typeface="Times New Roman" panose="02020603050405020304" pitchFamily="18" charset="0"/>
              <a:cs typeface="Times New Roman" panose="02020603050405020304" pitchFamily="18" charset="0"/>
            </a:endParaRPr>
          </a:p>
        </p:txBody>
      </p:sp>
      <p:sp>
        <p:nvSpPr>
          <p:cNvPr id="20490" name="Text Box 27">
            <a:extLst>
              <a:ext uri="{FF2B5EF4-FFF2-40B4-BE49-F238E27FC236}">
                <a16:creationId xmlns:a16="http://schemas.microsoft.com/office/drawing/2014/main" id="{BAABD209-9B38-4C73-91F5-86EDFA3B5025}"/>
              </a:ext>
            </a:extLst>
          </p:cNvPr>
          <p:cNvSpPr txBox="1">
            <a:spLocks noChangeArrowheads="1"/>
          </p:cNvSpPr>
          <p:nvPr/>
        </p:nvSpPr>
        <p:spPr bwMode="auto">
          <a:xfrm>
            <a:off x="1574800" y="1412875"/>
            <a:ext cx="20018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2400" b="1" u="sng">
                <a:solidFill>
                  <a:srgbClr val="FF0000"/>
                </a:solidFill>
                <a:latin typeface="Times New Roman" panose="02020603050405020304" pitchFamily="18" charset="0"/>
              </a:rPr>
              <a:t>Kể chuyện:                       </a:t>
            </a:r>
          </a:p>
        </p:txBody>
      </p:sp>
      <p:sp>
        <p:nvSpPr>
          <p:cNvPr id="20491" name="Rectangle 18">
            <a:extLst>
              <a:ext uri="{FF2B5EF4-FFF2-40B4-BE49-F238E27FC236}">
                <a16:creationId xmlns:a16="http://schemas.microsoft.com/office/drawing/2014/main" id="{C5193645-ABDA-4970-ACFB-2E36279350D5}"/>
              </a:ext>
            </a:extLst>
          </p:cNvPr>
          <p:cNvSpPr>
            <a:spLocks noChangeArrowheads="1"/>
          </p:cNvSpPr>
          <p:nvPr/>
        </p:nvSpPr>
        <p:spPr bwMode="auto">
          <a:xfrm>
            <a:off x="1519238" y="1901825"/>
            <a:ext cx="952976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2400">
                <a:latin typeface="Arial" panose="020B0604020202020204" pitchFamily="34" charset="0"/>
              </a:rPr>
              <a:t> </a:t>
            </a:r>
            <a:r>
              <a:rPr lang="en-US" altLang="en-US" sz="2400" b="1">
                <a:latin typeface="Times New Roman" panose="02020603050405020304" pitchFamily="18" charset="0"/>
                <a:cs typeface="Times New Roman" panose="02020603050405020304" pitchFamily="18" charset="0"/>
              </a:rPr>
              <a:t>Kể lại câu chuyện </a:t>
            </a:r>
            <a:r>
              <a:rPr lang="en-US" altLang="en-US" sz="2400" b="1" i="1">
                <a:solidFill>
                  <a:srgbClr val="FF0000"/>
                </a:solidFill>
                <a:latin typeface="Times New Roman" panose="02020603050405020304" pitchFamily="18" charset="0"/>
                <a:cs typeface="Times New Roman" panose="02020603050405020304" pitchFamily="18" charset="0"/>
              </a:rPr>
              <a:t>Các em nhỏ và cụ già </a:t>
            </a:r>
            <a:r>
              <a:rPr lang="en-US" altLang="en-US" sz="2400" b="1">
                <a:latin typeface="Times New Roman" panose="02020603050405020304" pitchFamily="18" charset="0"/>
                <a:cs typeface="Times New Roman" panose="02020603050405020304" pitchFamily="18" charset="0"/>
              </a:rPr>
              <a:t>theo lời một bạn nhỏ.</a:t>
            </a:r>
          </a:p>
        </p:txBody>
      </p:sp>
    </p:spTree>
    <p:custDataLst>
      <p:tags r:id="rId1"/>
    </p:custData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7" grpId="0"/>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21506" name="Picture 2">
            <a:extLst>
              <a:ext uri="{FF2B5EF4-FFF2-40B4-BE49-F238E27FC236}">
                <a16:creationId xmlns:a16="http://schemas.microsoft.com/office/drawing/2014/main" id="{E407E155-BDE0-4BD4-9363-09943DB7DA7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3116" t="2213" r="2377" b="2695"/>
          <a:stretch>
            <a:fillRect/>
          </a:stretch>
        </p:blipFill>
        <p:spPr bwMode="auto">
          <a:xfrm>
            <a:off x="15875" y="-76200"/>
            <a:ext cx="121761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Rectangle 3">
            <a:extLst>
              <a:ext uri="{FF2B5EF4-FFF2-40B4-BE49-F238E27FC236}">
                <a16:creationId xmlns:a16="http://schemas.microsoft.com/office/drawing/2014/main" id="{F6310A56-C038-46B3-8DEC-130A6A197C89}"/>
              </a:ext>
            </a:extLst>
          </p:cNvPr>
          <p:cNvSpPr>
            <a:spLocks noChangeArrowheads="1"/>
          </p:cNvSpPr>
          <p:nvPr/>
        </p:nvSpPr>
        <p:spPr bwMode="auto">
          <a:xfrm>
            <a:off x="2417763" y="1997075"/>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800">
              <a:latin typeface="Arial" panose="020B0604020202020204" pitchFamily="34" charset="0"/>
              <a:cs typeface="Arial" panose="020B0604020202020204" pitchFamily="34" charset="0"/>
            </a:endParaRPr>
          </a:p>
        </p:txBody>
      </p:sp>
      <p:sp>
        <p:nvSpPr>
          <p:cNvPr id="21508" name="Rectangle 4">
            <a:extLst>
              <a:ext uri="{FF2B5EF4-FFF2-40B4-BE49-F238E27FC236}">
                <a16:creationId xmlns:a16="http://schemas.microsoft.com/office/drawing/2014/main" id="{98A6DB84-DF69-442F-96E6-B9040CFDD96B}"/>
              </a:ext>
            </a:extLst>
          </p:cNvPr>
          <p:cNvSpPr>
            <a:spLocks noChangeArrowheads="1"/>
          </p:cNvSpPr>
          <p:nvPr/>
        </p:nvSpPr>
        <p:spPr bwMode="auto">
          <a:xfrm>
            <a:off x="2417763" y="1997075"/>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800">
              <a:latin typeface="Arial" panose="020B0604020202020204" pitchFamily="34" charset="0"/>
              <a:cs typeface="Arial" panose="020B0604020202020204" pitchFamily="34" charset="0"/>
            </a:endParaRPr>
          </a:p>
        </p:txBody>
      </p:sp>
      <p:sp>
        <p:nvSpPr>
          <p:cNvPr id="21509" name="Text Box 27">
            <a:extLst>
              <a:ext uri="{FF2B5EF4-FFF2-40B4-BE49-F238E27FC236}">
                <a16:creationId xmlns:a16="http://schemas.microsoft.com/office/drawing/2014/main" id="{D14778DD-A724-4534-8393-9B6116CB7B14}"/>
              </a:ext>
            </a:extLst>
          </p:cNvPr>
          <p:cNvSpPr txBox="1">
            <a:spLocks noChangeArrowheads="1"/>
          </p:cNvSpPr>
          <p:nvPr/>
        </p:nvSpPr>
        <p:spPr bwMode="auto">
          <a:xfrm>
            <a:off x="6824663" y="1228725"/>
            <a:ext cx="4038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2400" b="1" i="1">
                <a:latin typeface="Times New Roman" panose="02020603050405020304" pitchFamily="18" charset="0"/>
              </a:rPr>
              <a:t>Theo </a:t>
            </a:r>
            <a:r>
              <a:rPr lang="en-US" altLang="en-US" sz="2400" b="1">
                <a:latin typeface="Times New Roman" panose="02020603050405020304" pitchFamily="18" charset="0"/>
              </a:rPr>
              <a:t>Xu-khôm-lin-xki</a:t>
            </a:r>
          </a:p>
        </p:txBody>
      </p:sp>
      <p:sp>
        <p:nvSpPr>
          <p:cNvPr id="14" name="Text Box 6">
            <a:extLst>
              <a:ext uri="{FF2B5EF4-FFF2-40B4-BE49-F238E27FC236}">
                <a16:creationId xmlns:a16="http://schemas.microsoft.com/office/drawing/2014/main" id="{05C3E874-7723-4AC4-B96C-1F735D87CDCC}"/>
              </a:ext>
            </a:extLst>
          </p:cNvPr>
          <p:cNvSpPr txBox="1">
            <a:spLocks noChangeArrowheads="1"/>
          </p:cNvSpPr>
          <p:nvPr/>
        </p:nvSpPr>
        <p:spPr bwMode="auto">
          <a:xfrm>
            <a:off x="4616450" y="381000"/>
            <a:ext cx="36480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defRPr/>
            </a:pPr>
            <a:r>
              <a:rPr lang="en-US" altLang="en-US" sz="2400" b="1" u="sng" dirty="0" err="1">
                <a:solidFill>
                  <a:schemeClr val="accent6">
                    <a:lumMod val="50000"/>
                  </a:schemeClr>
                </a:solidFill>
                <a:latin typeface="Times New Roman" panose="02020603050405020304" pitchFamily="18" charset="0"/>
              </a:rPr>
              <a:t>Tập</a:t>
            </a:r>
            <a:r>
              <a:rPr lang="en-US" altLang="en-US" sz="2400" b="1" u="sng" dirty="0">
                <a:solidFill>
                  <a:schemeClr val="accent6">
                    <a:lumMod val="50000"/>
                  </a:schemeClr>
                </a:solidFill>
                <a:latin typeface="Times New Roman" panose="02020603050405020304" pitchFamily="18" charset="0"/>
              </a:rPr>
              <a:t> </a:t>
            </a:r>
            <a:r>
              <a:rPr lang="en-US" altLang="en-US" sz="2400" b="1" u="sng" dirty="0" err="1">
                <a:solidFill>
                  <a:schemeClr val="accent6">
                    <a:lumMod val="50000"/>
                  </a:schemeClr>
                </a:solidFill>
                <a:latin typeface="Times New Roman" panose="02020603050405020304" pitchFamily="18" charset="0"/>
              </a:rPr>
              <a:t>đọc</a:t>
            </a:r>
            <a:r>
              <a:rPr lang="en-US" altLang="en-US" sz="2400" b="1" u="sng" dirty="0">
                <a:solidFill>
                  <a:schemeClr val="accent6">
                    <a:lumMod val="50000"/>
                  </a:schemeClr>
                </a:solidFill>
                <a:latin typeface="Times New Roman" panose="02020603050405020304" pitchFamily="18" charset="0"/>
              </a:rPr>
              <a:t> </a:t>
            </a:r>
            <a:r>
              <a:rPr lang="vi-VN" altLang="en-US" sz="2400" b="1" u="sng" dirty="0">
                <a:solidFill>
                  <a:schemeClr val="accent6">
                    <a:lumMod val="50000"/>
                  </a:schemeClr>
                </a:solidFill>
                <a:latin typeface="Times New Roman" panose="02020603050405020304" pitchFamily="18" charset="0"/>
              </a:rPr>
              <a:t>-</a:t>
            </a:r>
            <a:r>
              <a:rPr lang="en-US" altLang="en-US" sz="2400" b="1" u="sng" dirty="0">
                <a:solidFill>
                  <a:schemeClr val="accent6">
                    <a:lumMod val="50000"/>
                  </a:schemeClr>
                </a:solidFill>
                <a:latin typeface="Times New Roman" panose="02020603050405020304" pitchFamily="18" charset="0"/>
              </a:rPr>
              <a:t> </a:t>
            </a:r>
            <a:r>
              <a:rPr lang="vi-VN" altLang="en-US" sz="2400" b="1" u="sng" dirty="0">
                <a:solidFill>
                  <a:schemeClr val="accent6">
                    <a:lumMod val="50000"/>
                  </a:schemeClr>
                </a:solidFill>
                <a:latin typeface="Times New Roman" panose="02020603050405020304" pitchFamily="18" charset="0"/>
              </a:rPr>
              <a:t>Kể chuyện</a:t>
            </a:r>
            <a:endParaRPr lang="en-US" altLang="en-US" sz="2400" b="1" u="sng" dirty="0">
              <a:solidFill>
                <a:schemeClr val="accent6">
                  <a:lumMod val="50000"/>
                </a:schemeClr>
              </a:solidFill>
              <a:latin typeface="Times New Roman" panose="02020603050405020304" pitchFamily="18" charset="0"/>
            </a:endParaRPr>
          </a:p>
        </p:txBody>
      </p:sp>
      <p:sp>
        <p:nvSpPr>
          <p:cNvPr id="21511" name="Text Box 7">
            <a:extLst>
              <a:ext uri="{FF2B5EF4-FFF2-40B4-BE49-F238E27FC236}">
                <a16:creationId xmlns:a16="http://schemas.microsoft.com/office/drawing/2014/main" id="{3916BBD0-A098-4568-AE40-FB46FBA39B76}"/>
              </a:ext>
            </a:extLst>
          </p:cNvPr>
          <p:cNvSpPr txBox="1">
            <a:spLocks noChangeArrowheads="1"/>
          </p:cNvSpPr>
          <p:nvPr/>
        </p:nvSpPr>
        <p:spPr bwMode="auto">
          <a:xfrm>
            <a:off x="4343400" y="736600"/>
            <a:ext cx="45005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b="1">
                <a:solidFill>
                  <a:srgbClr val="FF0000"/>
                </a:solidFill>
                <a:latin typeface="Times New Roman" panose="02020603050405020304" pitchFamily="18" charset="0"/>
              </a:rPr>
              <a:t>Các em nhỏ và cụ già</a:t>
            </a:r>
          </a:p>
        </p:txBody>
      </p:sp>
      <p:sp>
        <p:nvSpPr>
          <p:cNvPr id="18" name="Text Box 27">
            <a:extLst>
              <a:ext uri="{FF2B5EF4-FFF2-40B4-BE49-F238E27FC236}">
                <a16:creationId xmlns:a16="http://schemas.microsoft.com/office/drawing/2014/main" id="{A12B9AD3-8563-43E3-891D-D332C7B77100}"/>
              </a:ext>
            </a:extLst>
          </p:cNvPr>
          <p:cNvSpPr txBox="1">
            <a:spLocks noChangeArrowheads="1"/>
          </p:cNvSpPr>
          <p:nvPr/>
        </p:nvSpPr>
        <p:spPr bwMode="auto">
          <a:xfrm>
            <a:off x="2265363" y="2871788"/>
            <a:ext cx="9317037" cy="267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50000"/>
              </a:spcBef>
              <a:buFont typeface="Arial" panose="020B0604020202020204" pitchFamily="34" charset="0"/>
              <a:buNone/>
            </a:pPr>
            <a:r>
              <a:rPr lang="en-US" altLang="en-US" sz="2400" b="1" i="1">
                <a:solidFill>
                  <a:srgbClr val="FF0000"/>
                </a:solidFill>
                <a:latin typeface="Times New Roman" panose="02020603050405020304" pitchFamily="18" charset="0"/>
                <a:cs typeface="Times New Roman" panose="02020603050405020304" pitchFamily="18" charset="0"/>
              </a:rPr>
              <a:t>- Đoạn 2 (kể theo lời bạn trai): </a:t>
            </a:r>
            <a:r>
              <a:rPr lang="en-US" altLang="en-US" sz="2400" b="1">
                <a:solidFill>
                  <a:srgbClr val="000000"/>
                </a:solidFill>
                <a:latin typeface="Times New Roman" panose="02020603050405020304" pitchFamily="18" charset="0"/>
                <a:cs typeface="Times New Roman" panose="02020603050405020304" pitchFamily="18" charset="0"/>
              </a:rPr>
              <a:t>Bỗng, chúng tôi dừng lại ngạc nhiên thấy ở vệ cỏ ven đường có một cụ già đang ngồi, vẻ mặt vô cùng mệt mỏi, u sầu, rầu rĩ. Tôi lo lắng nói với các bạn: “Không biết có chuyện gì xảy ra với ông cụ thế nhỉ?” Các bạn tiếp lời, bàn tán sôi nổi. Va-li-a thì bảo: “Chắc là cụ bị ốm.” Cô-li-a thì đoán: “Hay là cụ đánh mất cái gì?” Còn Lui-xi-a thì khuyên: “Chúng mình thử hỏi xem đi!” Thế là chúng tôi bèn đến hỏi thăm ông cụ.</a:t>
            </a:r>
            <a:endParaRPr lang="en-US" altLang="en-US" sz="2400" b="1" u="sng">
              <a:solidFill>
                <a:srgbClr val="000000"/>
              </a:solidFill>
              <a:latin typeface="Times New Roman" panose="02020603050405020304" pitchFamily="18" charset="0"/>
              <a:cs typeface="Times New Roman" panose="02020603050405020304" pitchFamily="18" charset="0"/>
            </a:endParaRPr>
          </a:p>
        </p:txBody>
      </p:sp>
      <p:sp>
        <p:nvSpPr>
          <p:cNvPr id="21513" name="Text Box 27">
            <a:extLst>
              <a:ext uri="{FF2B5EF4-FFF2-40B4-BE49-F238E27FC236}">
                <a16:creationId xmlns:a16="http://schemas.microsoft.com/office/drawing/2014/main" id="{7106D311-E160-4F2D-AF23-F44B31C00A81}"/>
              </a:ext>
            </a:extLst>
          </p:cNvPr>
          <p:cNvSpPr txBox="1">
            <a:spLocks noChangeArrowheads="1"/>
          </p:cNvSpPr>
          <p:nvPr/>
        </p:nvSpPr>
        <p:spPr bwMode="auto">
          <a:xfrm>
            <a:off x="1676400" y="2462213"/>
            <a:ext cx="11763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50000"/>
              </a:spcBef>
              <a:buFontTx/>
              <a:buNone/>
            </a:pPr>
            <a:r>
              <a:rPr lang="en-US" altLang="en-US" sz="2400" b="1">
                <a:solidFill>
                  <a:srgbClr val="0000FF"/>
                </a:solidFill>
                <a:latin typeface="Times New Roman" panose="02020603050405020304" pitchFamily="18" charset="0"/>
                <a:cs typeface="Times New Roman" panose="02020603050405020304" pitchFamily="18" charset="0"/>
              </a:rPr>
              <a:t>Ví dụ:</a:t>
            </a:r>
            <a:endParaRPr lang="en-US" altLang="en-US" sz="2400" b="1" u="sng">
              <a:solidFill>
                <a:srgbClr val="0000FF"/>
              </a:solidFill>
              <a:latin typeface="Times New Roman" panose="02020603050405020304" pitchFamily="18" charset="0"/>
              <a:cs typeface="Times New Roman" panose="02020603050405020304" pitchFamily="18" charset="0"/>
            </a:endParaRPr>
          </a:p>
        </p:txBody>
      </p:sp>
      <p:sp>
        <p:nvSpPr>
          <p:cNvPr id="21514" name="Text Box 27">
            <a:extLst>
              <a:ext uri="{FF2B5EF4-FFF2-40B4-BE49-F238E27FC236}">
                <a16:creationId xmlns:a16="http://schemas.microsoft.com/office/drawing/2014/main" id="{1EE01885-5EE2-4596-9C96-E1C41E7E3BC4}"/>
              </a:ext>
            </a:extLst>
          </p:cNvPr>
          <p:cNvSpPr txBox="1">
            <a:spLocks noChangeArrowheads="1"/>
          </p:cNvSpPr>
          <p:nvPr/>
        </p:nvSpPr>
        <p:spPr bwMode="auto">
          <a:xfrm>
            <a:off x="1574800" y="1412875"/>
            <a:ext cx="20018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2400" b="1" u="sng">
                <a:solidFill>
                  <a:srgbClr val="FF0000"/>
                </a:solidFill>
                <a:latin typeface="Times New Roman" panose="02020603050405020304" pitchFamily="18" charset="0"/>
              </a:rPr>
              <a:t>Kể chuyện:                       </a:t>
            </a:r>
          </a:p>
        </p:txBody>
      </p:sp>
      <p:sp>
        <p:nvSpPr>
          <p:cNvPr id="21515" name="Rectangle 18">
            <a:extLst>
              <a:ext uri="{FF2B5EF4-FFF2-40B4-BE49-F238E27FC236}">
                <a16:creationId xmlns:a16="http://schemas.microsoft.com/office/drawing/2014/main" id="{353303E6-24B9-4E97-88F1-DDF2143700EF}"/>
              </a:ext>
            </a:extLst>
          </p:cNvPr>
          <p:cNvSpPr>
            <a:spLocks noChangeArrowheads="1"/>
          </p:cNvSpPr>
          <p:nvPr/>
        </p:nvSpPr>
        <p:spPr bwMode="auto">
          <a:xfrm>
            <a:off x="1519238" y="1901825"/>
            <a:ext cx="952976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2400">
                <a:latin typeface="Arial" panose="020B0604020202020204" pitchFamily="34" charset="0"/>
              </a:rPr>
              <a:t> </a:t>
            </a:r>
            <a:r>
              <a:rPr lang="en-US" altLang="en-US" sz="2400" b="1">
                <a:latin typeface="Times New Roman" panose="02020603050405020304" pitchFamily="18" charset="0"/>
                <a:cs typeface="Times New Roman" panose="02020603050405020304" pitchFamily="18" charset="0"/>
              </a:rPr>
              <a:t>Kể lại câu chuyện </a:t>
            </a:r>
            <a:r>
              <a:rPr lang="en-US" altLang="en-US" sz="2400" b="1" i="1">
                <a:solidFill>
                  <a:srgbClr val="FF0000"/>
                </a:solidFill>
                <a:latin typeface="Times New Roman" panose="02020603050405020304" pitchFamily="18" charset="0"/>
                <a:cs typeface="Times New Roman" panose="02020603050405020304" pitchFamily="18" charset="0"/>
              </a:rPr>
              <a:t>Các em nhỏ và cụ già </a:t>
            </a:r>
            <a:r>
              <a:rPr lang="en-US" altLang="en-US" sz="2400" b="1">
                <a:latin typeface="Times New Roman" panose="02020603050405020304" pitchFamily="18" charset="0"/>
                <a:cs typeface="Times New Roman" panose="02020603050405020304" pitchFamily="18" charset="0"/>
              </a:rPr>
              <a:t>theo lời một bạn nhỏ.</a:t>
            </a:r>
          </a:p>
        </p:txBody>
      </p:sp>
    </p:spTree>
    <p:custDataLst>
      <p:tags r:id="rId1"/>
    </p:custData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22530" name="Picture 2">
            <a:extLst>
              <a:ext uri="{FF2B5EF4-FFF2-40B4-BE49-F238E27FC236}">
                <a16:creationId xmlns:a16="http://schemas.microsoft.com/office/drawing/2014/main" id="{F41369E9-F0C3-4E4E-9E1B-3C5776F7BA2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3116" t="2213" r="2377" b="2695"/>
          <a:stretch>
            <a:fillRect/>
          </a:stretch>
        </p:blipFill>
        <p:spPr bwMode="auto">
          <a:xfrm>
            <a:off x="15875" y="-76200"/>
            <a:ext cx="121761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Rectangle 3">
            <a:extLst>
              <a:ext uri="{FF2B5EF4-FFF2-40B4-BE49-F238E27FC236}">
                <a16:creationId xmlns:a16="http://schemas.microsoft.com/office/drawing/2014/main" id="{271CD857-88BB-4C15-8E24-7C83257C2C8A}"/>
              </a:ext>
            </a:extLst>
          </p:cNvPr>
          <p:cNvSpPr>
            <a:spLocks noChangeArrowheads="1"/>
          </p:cNvSpPr>
          <p:nvPr/>
        </p:nvSpPr>
        <p:spPr bwMode="auto">
          <a:xfrm>
            <a:off x="2417763" y="1997075"/>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800">
              <a:latin typeface="Arial" panose="020B0604020202020204" pitchFamily="34" charset="0"/>
              <a:cs typeface="Arial" panose="020B0604020202020204" pitchFamily="34" charset="0"/>
            </a:endParaRPr>
          </a:p>
        </p:txBody>
      </p:sp>
      <p:sp>
        <p:nvSpPr>
          <p:cNvPr id="22532" name="Rectangle 4">
            <a:extLst>
              <a:ext uri="{FF2B5EF4-FFF2-40B4-BE49-F238E27FC236}">
                <a16:creationId xmlns:a16="http://schemas.microsoft.com/office/drawing/2014/main" id="{3202CA03-F835-43AC-A5B4-5D96E17A55EC}"/>
              </a:ext>
            </a:extLst>
          </p:cNvPr>
          <p:cNvSpPr>
            <a:spLocks noChangeArrowheads="1"/>
          </p:cNvSpPr>
          <p:nvPr/>
        </p:nvSpPr>
        <p:spPr bwMode="auto">
          <a:xfrm>
            <a:off x="2417763" y="1997075"/>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800">
              <a:latin typeface="Arial" panose="020B0604020202020204" pitchFamily="34" charset="0"/>
              <a:cs typeface="Arial" panose="020B0604020202020204" pitchFamily="34" charset="0"/>
            </a:endParaRPr>
          </a:p>
        </p:txBody>
      </p:sp>
      <p:sp>
        <p:nvSpPr>
          <p:cNvPr id="22533" name="Text Box 27">
            <a:extLst>
              <a:ext uri="{FF2B5EF4-FFF2-40B4-BE49-F238E27FC236}">
                <a16:creationId xmlns:a16="http://schemas.microsoft.com/office/drawing/2014/main" id="{9A129F49-626A-4339-8D28-14A2C28197E9}"/>
              </a:ext>
            </a:extLst>
          </p:cNvPr>
          <p:cNvSpPr txBox="1">
            <a:spLocks noChangeArrowheads="1"/>
          </p:cNvSpPr>
          <p:nvPr/>
        </p:nvSpPr>
        <p:spPr bwMode="auto">
          <a:xfrm>
            <a:off x="6824663" y="1228725"/>
            <a:ext cx="4038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2400" b="1" i="1">
                <a:latin typeface="Times New Roman" panose="02020603050405020304" pitchFamily="18" charset="0"/>
              </a:rPr>
              <a:t>Theo </a:t>
            </a:r>
            <a:r>
              <a:rPr lang="en-US" altLang="en-US" sz="2400" b="1">
                <a:latin typeface="Times New Roman" panose="02020603050405020304" pitchFamily="18" charset="0"/>
              </a:rPr>
              <a:t>Xu-khôm-lin-xki</a:t>
            </a:r>
          </a:p>
        </p:txBody>
      </p:sp>
      <p:sp>
        <p:nvSpPr>
          <p:cNvPr id="14" name="Text Box 6">
            <a:extLst>
              <a:ext uri="{FF2B5EF4-FFF2-40B4-BE49-F238E27FC236}">
                <a16:creationId xmlns:a16="http://schemas.microsoft.com/office/drawing/2014/main" id="{05C3E874-7723-4AC4-B96C-1F735D87CDCC}"/>
              </a:ext>
            </a:extLst>
          </p:cNvPr>
          <p:cNvSpPr txBox="1">
            <a:spLocks noChangeArrowheads="1"/>
          </p:cNvSpPr>
          <p:nvPr/>
        </p:nvSpPr>
        <p:spPr bwMode="auto">
          <a:xfrm>
            <a:off x="4616450" y="381000"/>
            <a:ext cx="36480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defRPr/>
            </a:pPr>
            <a:r>
              <a:rPr lang="en-US" altLang="en-US" sz="2400" b="1" u="sng" dirty="0" err="1">
                <a:solidFill>
                  <a:schemeClr val="accent6">
                    <a:lumMod val="50000"/>
                  </a:schemeClr>
                </a:solidFill>
                <a:latin typeface="Times New Roman" panose="02020603050405020304" pitchFamily="18" charset="0"/>
              </a:rPr>
              <a:t>Tập</a:t>
            </a:r>
            <a:r>
              <a:rPr lang="en-US" altLang="en-US" sz="2400" b="1" u="sng" dirty="0">
                <a:solidFill>
                  <a:schemeClr val="accent6">
                    <a:lumMod val="50000"/>
                  </a:schemeClr>
                </a:solidFill>
                <a:latin typeface="Times New Roman" panose="02020603050405020304" pitchFamily="18" charset="0"/>
              </a:rPr>
              <a:t> </a:t>
            </a:r>
            <a:r>
              <a:rPr lang="en-US" altLang="en-US" sz="2400" b="1" u="sng" dirty="0" err="1">
                <a:solidFill>
                  <a:schemeClr val="accent6">
                    <a:lumMod val="50000"/>
                  </a:schemeClr>
                </a:solidFill>
                <a:latin typeface="Times New Roman" panose="02020603050405020304" pitchFamily="18" charset="0"/>
              </a:rPr>
              <a:t>đọc</a:t>
            </a:r>
            <a:r>
              <a:rPr lang="en-US" altLang="en-US" sz="2400" b="1" u="sng" dirty="0">
                <a:solidFill>
                  <a:schemeClr val="accent6">
                    <a:lumMod val="50000"/>
                  </a:schemeClr>
                </a:solidFill>
                <a:latin typeface="Times New Roman" panose="02020603050405020304" pitchFamily="18" charset="0"/>
              </a:rPr>
              <a:t> </a:t>
            </a:r>
            <a:r>
              <a:rPr lang="vi-VN" altLang="en-US" sz="2400" b="1" u="sng" dirty="0">
                <a:solidFill>
                  <a:schemeClr val="accent6">
                    <a:lumMod val="50000"/>
                  </a:schemeClr>
                </a:solidFill>
                <a:latin typeface="Times New Roman" panose="02020603050405020304" pitchFamily="18" charset="0"/>
              </a:rPr>
              <a:t>-</a:t>
            </a:r>
            <a:r>
              <a:rPr lang="en-US" altLang="en-US" sz="2400" b="1" u="sng" dirty="0">
                <a:solidFill>
                  <a:schemeClr val="accent6">
                    <a:lumMod val="50000"/>
                  </a:schemeClr>
                </a:solidFill>
                <a:latin typeface="Times New Roman" panose="02020603050405020304" pitchFamily="18" charset="0"/>
              </a:rPr>
              <a:t> </a:t>
            </a:r>
            <a:r>
              <a:rPr lang="vi-VN" altLang="en-US" sz="2400" b="1" u="sng" dirty="0">
                <a:solidFill>
                  <a:schemeClr val="accent6">
                    <a:lumMod val="50000"/>
                  </a:schemeClr>
                </a:solidFill>
                <a:latin typeface="Times New Roman" panose="02020603050405020304" pitchFamily="18" charset="0"/>
              </a:rPr>
              <a:t>Kể chuyện</a:t>
            </a:r>
            <a:endParaRPr lang="en-US" altLang="en-US" sz="2400" b="1" u="sng" dirty="0">
              <a:solidFill>
                <a:schemeClr val="accent6">
                  <a:lumMod val="50000"/>
                </a:schemeClr>
              </a:solidFill>
              <a:latin typeface="Times New Roman" panose="02020603050405020304" pitchFamily="18" charset="0"/>
            </a:endParaRPr>
          </a:p>
        </p:txBody>
      </p:sp>
      <p:sp>
        <p:nvSpPr>
          <p:cNvPr id="22535" name="Text Box 7">
            <a:extLst>
              <a:ext uri="{FF2B5EF4-FFF2-40B4-BE49-F238E27FC236}">
                <a16:creationId xmlns:a16="http://schemas.microsoft.com/office/drawing/2014/main" id="{C32EFBC2-BF76-4419-B105-F34814E8EC03}"/>
              </a:ext>
            </a:extLst>
          </p:cNvPr>
          <p:cNvSpPr txBox="1">
            <a:spLocks noChangeArrowheads="1"/>
          </p:cNvSpPr>
          <p:nvPr/>
        </p:nvSpPr>
        <p:spPr bwMode="auto">
          <a:xfrm>
            <a:off x="4343400" y="736600"/>
            <a:ext cx="45005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b="1">
                <a:solidFill>
                  <a:srgbClr val="FF0000"/>
                </a:solidFill>
                <a:latin typeface="Times New Roman" panose="02020603050405020304" pitchFamily="18" charset="0"/>
              </a:rPr>
              <a:t>Các em nhỏ và cụ già</a:t>
            </a:r>
          </a:p>
        </p:txBody>
      </p:sp>
      <p:sp>
        <p:nvSpPr>
          <p:cNvPr id="22536" name="Text Box 27">
            <a:extLst>
              <a:ext uri="{FF2B5EF4-FFF2-40B4-BE49-F238E27FC236}">
                <a16:creationId xmlns:a16="http://schemas.microsoft.com/office/drawing/2014/main" id="{2F781E5D-7A62-4340-A514-44D9D32B7F74}"/>
              </a:ext>
            </a:extLst>
          </p:cNvPr>
          <p:cNvSpPr txBox="1">
            <a:spLocks noChangeArrowheads="1"/>
          </p:cNvSpPr>
          <p:nvPr/>
        </p:nvSpPr>
        <p:spPr bwMode="auto">
          <a:xfrm>
            <a:off x="1574800" y="1676400"/>
            <a:ext cx="20018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2400" b="1" u="sng">
                <a:solidFill>
                  <a:srgbClr val="FF0000"/>
                </a:solidFill>
                <a:latin typeface="Times New Roman" panose="02020603050405020304" pitchFamily="18" charset="0"/>
              </a:rPr>
              <a:t>Kể chuyện:                       </a:t>
            </a:r>
          </a:p>
        </p:txBody>
      </p:sp>
      <p:sp>
        <p:nvSpPr>
          <p:cNvPr id="20" name="Text Box 27">
            <a:extLst>
              <a:ext uri="{FF2B5EF4-FFF2-40B4-BE49-F238E27FC236}">
                <a16:creationId xmlns:a16="http://schemas.microsoft.com/office/drawing/2014/main" id="{C1B19E0B-2774-443D-A855-6B7464A97859}"/>
              </a:ext>
            </a:extLst>
          </p:cNvPr>
          <p:cNvSpPr txBox="1">
            <a:spLocks noChangeArrowheads="1"/>
          </p:cNvSpPr>
          <p:nvPr/>
        </p:nvSpPr>
        <p:spPr bwMode="auto">
          <a:xfrm>
            <a:off x="3886200" y="2052638"/>
            <a:ext cx="45958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4000" b="1">
                <a:solidFill>
                  <a:srgbClr val="140476"/>
                </a:solidFill>
                <a:latin typeface="Times New Roman" panose="02020603050405020304" pitchFamily="18" charset="0"/>
              </a:rPr>
              <a:t>Học sinh kể chuyện</a:t>
            </a:r>
          </a:p>
        </p:txBody>
      </p:sp>
      <p:pic>
        <p:nvPicPr>
          <p:cNvPr id="21" name="Picture 20" descr="رواية سرد قصص الطفل ، أطفال, أسرة, قراءة, صداقة png">
            <a:extLst>
              <a:ext uri="{FF2B5EF4-FFF2-40B4-BE49-F238E27FC236}">
                <a16:creationId xmlns:a16="http://schemas.microsoft.com/office/drawing/2014/main" id="{9EA0BD78-433A-40BF-BCA2-B000F8F6AD5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92600" y="2760663"/>
            <a:ext cx="3606800" cy="208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500"/>
                                        <p:tgtEl>
                                          <p:spTgt spid="20"/>
                                        </p:tgtEl>
                                      </p:cBhvr>
                                    </p:animEffect>
                                  </p:childTnLst>
                                </p:cTn>
                              </p:par>
                              <p:par>
                                <p:cTn id="8" presetID="16" presetClass="entr" presetSubtype="21"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barn(inVertical)">
                                      <p:cBhvr>
                                        <p:cTn id="1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23554" name="Picture 2">
            <a:extLst>
              <a:ext uri="{FF2B5EF4-FFF2-40B4-BE49-F238E27FC236}">
                <a16:creationId xmlns:a16="http://schemas.microsoft.com/office/drawing/2014/main" id="{E14AB8B5-3C87-4E02-8007-D341842B246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3116" t="2213" r="2377" b="2695"/>
          <a:stretch>
            <a:fillRect/>
          </a:stretch>
        </p:blipFill>
        <p:spPr bwMode="auto">
          <a:xfrm>
            <a:off x="-9525" y="-36513"/>
            <a:ext cx="12176125"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Rectangle 3">
            <a:extLst>
              <a:ext uri="{FF2B5EF4-FFF2-40B4-BE49-F238E27FC236}">
                <a16:creationId xmlns:a16="http://schemas.microsoft.com/office/drawing/2014/main" id="{AE7DE293-20FF-4ADD-A033-7E53528927CC}"/>
              </a:ext>
            </a:extLst>
          </p:cNvPr>
          <p:cNvSpPr>
            <a:spLocks noChangeArrowheads="1"/>
          </p:cNvSpPr>
          <p:nvPr/>
        </p:nvSpPr>
        <p:spPr bwMode="auto">
          <a:xfrm>
            <a:off x="2417763" y="1997075"/>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800">
              <a:latin typeface="Arial" panose="020B0604020202020204" pitchFamily="34" charset="0"/>
              <a:cs typeface="Arial" panose="020B0604020202020204" pitchFamily="34" charset="0"/>
            </a:endParaRPr>
          </a:p>
        </p:txBody>
      </p:sp>
      <p:sp>
        <p:nvSpPr>
          <p:cNvPr id="23556" name="Rectangle 4">
            <a:extLst>
              <a:ext uri="{FF2B5EF4-FFF2-40B4-BE49-F238E27FC236}">
                <a16:creationId xmlns:a16="http://schemas.microsoft.com/office/drawing/2014/main" id="{3B0AF27B-331C-4C51-84B8-C27242339A4F}"/>
              </a:ext>
            </a:extLst>
          </p:cNvPr>
          <p:cNvSpPr>
            <a:spLocks noChangeArrowheads="1"/>
          </p:cNvSpPr>
          <p:nvPr/>
        </p:nvSpPr>
        <p:spPr bwMode="auto">
          <a:xfrm>
            <a:off x="2417763" y="1997075"/>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800">
              <a:latin typeface="Arial" panose="020B0604020202020204" pitchFamily="34" charset="0"/>
              <a:cs typeface="Arial" panose="020B0604020202020204" pitchFamily="34" charset="0"/>
            </a:endParaRPr>
          </a:p>
        </p:txBody>
      </p:sp>
      <p:sp>
        <p:nvSpPr>
          <p:cNvPr id="23557" name="Text Box 27">
            <a:extLst>
              <a:ext uri="{FF2B5EF4-FFF2-40B4-BE49-F238E27FC236}">
                <a16:creationId xmlns:a16="http://schemas.microsoft.com/office/drawing/2014/main" id="{441208E1-1DA5-4DD5-815D-AD766EBE3223}"/>
              </a:ext>
            </a:extLst>
          </p:cNvPr>
          <p:cNvSpPr txBox="1">
            <a:spLocks noChangeArrowheads="1"/>
          </p:cNvSpPr>
          <p:nvPr/>
        </p:nvSpPr>
        <p:spPr bwMode="auto">
          <a:xfrm>
            <a:off x="6824663" y="1228725"/>
            <a:ext cx="4038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2400" b="1" i="1">
                <a:latin typeface="Times New Roman" panose="02020603050405020304" pitchFamily="18" charset="0"/>
              </a:rPr>
              <a:t>Theo </a:t>
            </a:r>
            <a:r>
              <a:rPr lang="en-US" altLang="en-US" sz="2400" b="1">
                <a:latin typeface="Times New Roman" panose="02020603050405020304" pitchFamily="18" charset="0"/>
              </a:rPr>
              <a:t>Xu-khôm-lin-xki</a:t>
            </a:r>
          </a:p>
        </p:txBody>
      </p:sp>
      <p:sp>
        <p:nvSpPr>
          <p:cNvPr id="14" name="Text Box 6">
            <a:extLst>
              <a:ext uri="{FF2B5EF4-FFF2-40B4-BE49-F238E27FC236}">
                <a16:creationId xmlns:a16="http://schemas.microsoft.com/office/drawing/2014/main" id="{05C3E874-7723-4AC4-B96C-1F735D87CDCC}"/>
              </a:ext>
            </a:extLst>
          </p:cNvPr>
          <p:cNvSpPr txBox="1">
            <a:spLocks noChangeArrowheads="1"/>
          </p:cNvSpPr>
          <p:nvPr/>
        </p:nvSpPr>
        <p:spPr bwMode="auto">
          <a:xfrm>
            <a:off x="4616450" y="381000"/>
            <a:ext cx="36480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defRPr/>
            </a:pPr>
            <a:r>
              <a:rPr lang="en-US" altLang="en-US" sz="2400" b="1" u="sng" dirty="0" err="1">
                <a:solidFill>
                  <a:schemeClr val="accent6">
                    <a:lumMod val="50000"/>
                  </a:schemeClr>
                </a:solidFill>
                <a:latin typeface="Times New Roman" panose="02020603050405020304" pitchFamily="18" charset="0"/>
              </a:rPr>
              <a:t>Tập</a:t>
            </a:r>
            <a:r>
              <a:rPr lang="en-US" altLang="en-US" sz="2400" b="1" u="sng" dirty="0">
                <a:solidFill>
                  <a:schemeClr val="accent6">
                    <a:lumMod val="50000"/>
                  </a:schemeClr>
                </a:solidFill>
                <a:latin typeface="Times New Roman" panose="02020603050405020304" pitchFamily="18" charset="0"/>
              </a:rPr>
              <a:t> </a:t>
            </a:r>
            <a:r>
              <a:rPr lang="en-US" altLang="en-US" sz="2400" b="1" u="sng" dirty="0" err="1">
                <a:solidFill>
                  <a:schemeClr val="accent6">
                    <a:lumMod val="50000"/>
                  </a:schemeClr>
                </a:solidFill>
                <a:latin typeface="Times New Roman" panose="02020603050405020304" pitchFamily="18" charset="0"/>
              </a:rPr>
              <a:t>đọc</a:t>
            </a:r>
            <a:r>
              <a:rPr lang="en-US" altLang="en-US" sz="2400" b="1" u="sng" dirty="0">
                <a:solidFill>
                  <a:schemeClr val="accent6">
                    <a:lumMod val="50000"/>
                  </a:schemeClr>
                </a:solidFill>
                <a:latin typeface="Times New Roman" panose="02020603050405020304" pitchFamily="18" charset="0"/>
              </a:rPr>
              <a:t> </a:t>
            </a:r>
            <a:r>
              <a:rPr lang="vi-VN" altLang="en-US" sz="2400" b="1" u="sng" dirty="0">
                <a:solidFill>
                  <a:schemeClr val="accent6">
                    <a:lumMod val="50000"/>
                  </a:schemeClr>
                </a:solidFill>
                <a:latin typeface="Times New Roman" panose="02020603050405020304" pitchFamily="18" charset="0"/>
              </a:rPr>
              <a:t>-</a:t>
            </a:r>
            <a:r>
              <a:rPr lang="en-US" altLang="en-US" sz="2400" b="1" u="sng" dirty="0">
                <a:solidFill>
                  <a:schemeClr val="accent6">
                    <a:lumMod val="50000"/>
                  </a:schemeClr>
                </a:solidFill>
                <a:latin typeface="Times New Roman" panose="02020603050405020304" pitchFamily="18" charset="0"/>
              </a:rPr>
              <a:t> </a:t>
            </a:r>
            <a:r>
              <a:rPr lang="vi-VN" altLang="en-US" sz="2400" b="1" u="sng" dirty="0">
                <a:solidFill>
                  <a:schemeClr val="accent6">
                    <a:lumMod val="50000"/>
                  </a:schemeClr>
                </a:solidFill>
                <a:latin typeface="Times New Roman" panose="02020603050405020304" pitchFamily="18" charset="0"/>
              </a:rPr>
              <a:t>Kể chuyện</a:t>
            </a:r>
            <a:endParaRPr lang="en-US" altLang="en-US" sz="2400" b="1" u="sng" dirty="0">
              <a:solidFill>
                <a:schemeClr val="accent6">
                  <a:lumMod val="50000"/>
                </a:schemeClr>
              </a:solidFill>
              <a:latin typeface="Times New Roman" panose="02020603050405020304" pitchFamily="18" charset="0"/>
            </a:endParaRPr>
          </a:p>
        </p:txBody>
      </p:sp>
      <p:sp>
        <p:nvSpPr>
          <p:cNvPr id="23559" name="Text Box 7">
            <a:extLst>
              <a:ext uri="{FF2B5EF4-FFF2-40B4-BE49-F238E27FC236}">
                <a16:creationId xmlns:a16="http://schemas.microsoft.com/office/drawing/2014/main" id="{66A786C6-0ED3-45E1-8F00-6914B7CCCB23}"/>
              </a:ext>
            </a:extLst>
          </p:cNvPr>
          <p:cNvSpPr txBox="1">
            <a:spLocks noChangeArrowheads="1"/>
          </p:cNvSpPr>
          <p:nvPr/>
        </p:nvSpPr>
        <p:spPr bwMode="auto">
          <a:xfrm>
            <a:off x="4343400" y="736600"/>
            <a:ext cx="45005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b="1">
                <a:solidFill>
                  <a:srgbClr val="FF0000"/>
                </a:solidFill>
                <a:latin typeface="Times New Roman" panose="02020603050405020304" pitchFamily="18" charset="0"/>
              </a:rPr>
              <a:t>Các em nhỏ và cụ già</a:t>
            </a:r>
          </a:p>
        </p:txBody>
      </p:sp>
      <p:sp>
        <p:nvSpPr>
          <p:cNvPr id="23560" name="Text Box 7">
            <a:extLst>
              <a:ext uri="{FF2B5EF4-FFF2-40B4-BE49-F238E27FC236}">
                <a16:creationId xmlns:a16="http://schemas.microsoft.com/office/drawing/2014/main" id="{27D56A89-01C7-4DCF-8E14-FBDE53D728D1}"/>
              </a:ext>
            </a:extLst>
          </p:cNvPr>
          <p:cNvSpPr txBox="1">
            <a:spLocks noChangeArrowheads="1"/>
          </p:cNvSpPr>
          <p:nvPr/>
        </p:nvSpPr>
        <p:spPr bwMode="auto">
          <a:xfrm>
            <a:off x="1690688" y="1371600"/>
            <a:ext cx="31019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2400" b="1" u="sng">
                <a:solidFill>
                  <a:srgbClr val="0000FF"/>
                </a:solidFill>
                <a:latin typeface="Times New Roman" panose="02020603050405020304" pitchFamily="18" charset="0"/>
              </a:rPr>
              <a:t>Củng cố - Dặn dò:</a:t>
            </a:r>
          </a:p>
        </p:txBody>
      </p:sp>
      <p:sp>
        <p:nvSpPr>
          <p:cNvPr id="12" name="Rectangle 23">
            <a:extLst>
              <a:ext uri="{FF2B5EF4-FFF2-40B4-BE49-F238E27FC236}">
                <a16:creationId xmlns:a16="http://schemas.microsoft.com/office/drawing/2014/main" id="{FB2B9C60-99E9-40D3-9562-99B726E4A3D2}"/>
              </a:ext>
            </a:extLst>
          </p:cNvPr>
          <p:cNvSpPr>
            <a:spLocks noChangeArrowheads="1"/>
          </p:cNvSpPr>
          <p:nvPr/>
        </p:nvSpPr>
        <p:spPr bwMode="auto">
          <a:xfrm>
            <a:off x="1604963" y="1828800"/>
            <a:ext cx="89820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2400" b="1">
                <a:solidFill>
                  <a:srgbClr val="990000"/>
                </a:solidFill>
                <a:latin typeface="Times New Roman" panose="02020603050405020304" pitchFamily="18" charset="0"/>
                <a:cs typeface="Times New Roman" panose="02020603050405020304" pitchFamily="18" charset="0"/>
              </a:rPr>
              <a:t> </a:t>
            </a:r>
            <a:r>
              <a:rPr lang="en-US" altLang="en-US" sz="2400" b="1">
                <a:solidFill>
                  <a:srgbClr val="FF0000"/>
                </a:solidFill>
                <a:latin typeface="Times New Roman" panose="02020603050405020304" pitchFamily="18" charset="0"/>
                <a:cs typeface="Times New Roman" panose="02020603050405020304" pitchFamily="18" charset="0"/>
              </a:rPr>
              <a:t>Em học được bài học gì từ các bạn nhỏ trong truyện?</a:t>
            </a:r>
          </a:p>
        </p:txBody>
      </p:sp>
      <p:sp>
        <p:nvSpPr>
          <p:cNvPr id="16" name="Rectangle 14">
            <a:extLst>
              <a:ext uri="{FF2B5EF4-FFF2-40B4-BE49-F238E27FC236}">
                <a16:creationId xmlns:a16="http://schemas.microsoft.com/office/drawing/2014/main" id="{257F21C4-5325-49DF-88A2-0B6F12C0F356}"/>
              </a:ext>
            </a:extLst>
          </p:cNvPr>
          <p:cNvSpPr>
            <a:spLocks noChangeArrowheads="1"/>
          </p:cNvSpPr>
          <p:nvPr/>
        </p:nvSpPr>
        <p:spPr bwMode="auto">
          <a:xfrm>
            <a:off x="1690688" y="2209800"/>
            <a:ext cx="9510712"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en-US" altLang="en-US" sz="2400" b="1">
                <a:latin typeface="Times New Roman" panose="02020603050405020304" pitchFamily="18" charset="0"/>
                <a:cs typeface="Times New Roman" panose="02020603050405020304" pitchFamily="18" charset="0"/>
              </a:rPr>
              <a:t>- Trong cuộc sống hằng ngày, mọi người nên quan tâm, giúp đỡ, chia sẻ với nhau những nỗi buồn, niềm vui, sự vất vả khó khăn vì như thế sẽ làm cho mọi người gần gũi, yêu thương nhau hơn, cuộc sống cũng vì thế mà tươi đẹp hơn.</a:t>
            </a:r>
          </a:p>
        </p:txBody>
      </p:sp>
    </p:spTree>
    <p:custDataLst>
      <p:tags r:id="rId1"/>
    </p:custData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randombar(horizontal)">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6" grpId="0"/>
    </p:bldLst>
  </p:timing>
</p:sld>
</file>

<file path=ppt/slides/slide29.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24578" name="Picture 2">
            <a:extLst>
              <a:ext uri="{FF2B5EF4-FFF2-40B4-BE49-F238E27FC236}">
                <a16:creationId xmlns:a16="http://schemas.microsoft.com/office/drawing/2014/main" id="{FEFB0B30-48CC-4ABD-A60B-F4B739A6416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3116" t="2213" r="2377" b="2695"/>
          <a:stretch>
            <a:fillRect/>
          </a:stretch>
        </p:blipFill>
        <p:spPr bwMode="auto">
          <a:xfrm>
            <a:off x="15875" y="-76200"/>
            <a:ext cx="121761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Rectangle 3">
            <a:extLst>
              <a:ext uri="{FF2B5EF4-FFF2-40B4-BE49-F238E27FC236}">
                <a16:creationId xmlns:a16="http://schemas.microsoft.com/office/drawing/2014/main" id="{9AB418DF-D104-4741-8748-8051B2114808}"/>
              </a:ext>
            </a:extLst>
          </p:cNvPr>
          <p:cNvSpPr>
            <a:spLocks noChangeArrowheads="1"/>
          </p:cNvSpPr>
          <p:nvPr/>
        </p:nvSpPr>
        <p:spPr bwMode="auto">
          <a:xfrm>
            <a:off x="2417763" y="1997075"/>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800">
              <a:latin typeface="Arial" panose="020B0604020202020204" pitchFamily="34" charset="0"/>
              <a:cs typeface="Arial" panose="020B0604020202020204" pitchFamily="34" charset="0"/>
            </a:endParaRPr>
          </a:p>
        </p:txBody>
      </p:sp>
      <p:sp>
        <p:nvSpPr>
          <p:cNvPr id="24580" name="Rectangle 4">
            <a:extLst>
              <a:ext uri="{FF2B5EF4-FFF2-40B4-BE49-F238E27FC236}">
                <a16:creationId xmlns:a16="http://schemas.microsoft.com/office/drawing/2014/main" id="{F1F1CEF0-C4B8-45FB-A453-F3474AC1B7F8}"/>
              </a:ext>
            </a:extLst>
          </p:cNvPr>
          <p:cNvSpPr>
            <a:spLocks noChangeArrowheads="1"/>
          </p:cNvSpPr>
          <p:nvPr/>
        </p:nvSpPr>
        <p:spPr bwMode="auto">
          <a:xfrm>
            <a:off x="2417763" y="1997075"/>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800">
              <a:latin typeface="Arial" panose="020B0604020202020204" pitchFamily="34" charset="0"/>
              <a:cs typeface="Arial" panose="020B0604020202020204" pitchFamily="34" charset="0"/>
            </a:endParaRPr>
          </a:p>
        </p:txBody>
      </p:sp>
      <p:sp>
        <p:nvSpPr>
          <p:cNvPr id="24581" name="Text Box 27">
            <a:extLst>
              <a:ext uri="{FF2B5EF4-FFF2-40B4-BE49-F238E27FC236}">
                <a16:creationId xmlns:a16="http://schemas.microsoft.com/office/drawing/2014/main" id="{C12B7A30-CDC2-48DE-A213-3CD0618290C6}"/>
              </a:ext>
            </a:extLst>
          </p:cNvPr>
          <p:cNvSpPr txBox="1">
            <a:spLocks noChangeArrowheads="1"/>
          </p:cNvSpPr>
          <p:nvPr/>
        </p:nvSpPr>
        <p:spPr bwMode="auto">
          <a:xfrm>
            <a:off x="6824663" y="1228725"/>
            <a:ext cx="4038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2400" b="1" i="1">
                <a:latin typeface="Times New Roman" panose="02020603050405020304" pitchFamily="18" charset="0"/>
              </a:rPr>
              <a:t>Theo </a:t>
            </a:r>
            <a:r>
              <a:rPr lang="en-US" altLang="en-US" sz="2400" b="1">
                <a:latin typeface="Times New Roman" panose="02020603050405020304" pitchFamily="18" charset="0"/>
              </a:rPr>
              <a:t>Xu-khôm-lin-xki</a:t>
            </a:r>
          </a:p>
        </p:txBody>
      </p:sp>
      <p:sp>
        <p:nvSpPr>
          <p:cNvPr id="14" name="Text Box 6">
            <a:extLst>
              <a:ext uri="{FF2B5EF4-FFF2-40B4-BE49-F238E27FC236}">
                <a16:creationId xmlns:a16="http://schemas.microsoft.com/office/drawing/2014/main" id="{05C3E874-7723-4AC4-B96C-1F735D87CDCC}"/>
              </a:ext>
            </a:extLst>
          </p:cNvPr>
          <p:cNvSpPr txBox="1">
            <a:spLocks noChangeArrowheads="1"/>
          </p:cNvSpPr>
          <p:nvPr/>
        </p:nvSpPr>
        <p:spPr bwMode="auto">
          <a:xfrm>
            <a:off x="4616450" y="381000"/>
            <a:ext cx="36480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defRPr/>
            </a:pPr>
            <a:r>
              <a:rPr lang="en-US" altLang="en-US" sz="2400" b="1" u="sng" dirty="0" err="1">
                <a:solidFill>
                  <a:schemeClr val="accent6">
                    <a:lumMod val="50000"/>
                  </a:schemeClr>
                </a:solidFill>
                <a:latin typeface="Times New Roman" panose="02020603050405020304" pitchFamily="18" charset="0"/>
              </a:rPr>
              <a:t>Tập</a:t>
            </a:r>
            <a:r>
              <a:rPr lang="en-US" altLang="en-US" sz="2400" b="1" u="sng" dirty="0">
                <a:solidFill>
                  <a:schemeClr val="accent6">
                    <a:lumMod val="50000"/>
                  </a:schemeClr>
                </a:solidFill>
                <a:latin typeface="Times New Roman" panose="02020603050405020304" pitchFamily="18" charset="0"/>
              </a:rPr>
              <a:t> </a:t>
            </a:r>
            <a:r>
              <a:rPr lang="en-US" altLang="en-US" sz="2400" b="1" u="sng" dirty="0" err="1">
                <a:solidFill>
                  <a:schemeClr val="accent6">
                    <a:lumMod val="50000"/>
                  </a:schemeClr>
                </a:solidFill>
                <a:latin typeface="Times New Roman" panose="02020603050405020304" pitchFamily="18" charset="0"/>
              </a:rPr>
              <a:t>đọc</a:t>
            </a:r>
            <a:r>
              <a:rPr lang="en-US" altLang="en-US" sz="2400" b="1" u="sng" dirty="0">
                <a:solidFill>
                  <a:schemeClr val="accent6">
                    <a:lumMod val="50000"/>
                  </a:schemeClr>
                </a:solidFill>
                <a:latin typeface="Times New Roman" panose="02020603050405020304" pitchFamily="18" charset="0"/>
              </a:rPr>
              <a:t> </a:t>
            </a:r>
            <a:r>
              <a:rPr lang="vi-VN" altLang="en-US" sz="2400" b="1" u="sng" dirty="0">
                <a:solidFill>
                  <a:schemeClr val="accent6">
                    <a:lumMod val="50000"/>
                  </a:schemeClr>
                </a:solidFill>
                <a:latin typeface="Times New Roman" panose="02020603050405020304" pitchFamily="18" charset="0"/>
              </a:rPr>
              <a:t>-</a:t>
            </a:r>
            <a:r>
              <a:rPr lang="en-US" altLang="en-US" sz="2400" b="1" u="sng" dirty="0">
                <a:solidFill>
                  <a:schemeClr val="accent6">
                    <a:lumMod val="50000"/>
                  </a:schemeClr>
                </a:solidFill>
                <a:latin typeface="Times New Roman" panose="02020603050405020304" pitchFamily="18" charset="0"/>
              </a:rPr>
              <a:t> </a:t>
            </a:r>
            <a:r>
              <a:rPr lang="vi-VN" altLang="en-US" sz="2400" b="1" u="sng" dirty="0">
                <a:solidFill>
                  <a:schemeClr val="accent6">
                    <a:lumMod val="50000"/>
                  </a:schemeClr>
                </a:solidFill>
                <a:latin typeface="Times New Roman" panose="02020603050405020304" pitchFamily="18" charset="0"/>
              </a:rPr>
              <a:t>Kể chuyện</a:t>
            </a:r>
            <a:endParaRPr lang="en-US" altLang="en-US" sz="2400" b="1" u="sng" dirty="0">
              <a:solidFill>
                <a:schemeClr val="accent6">
                  <a:lumMod val="50000"/>
                </a:schemeClr>
              </a:solidFill>
              <a:latin typeface="Times New Roman" panose="02020603050405020304" pitchFamily="18" charset="0"/>
            </a:endParaRPr>
          </a:p>
        </p:txBody>
      </p:sp>
      <p:sp>
        <p:nvSpPr>
          <p:cNvPr id="24583" name="Text Box 7">
            <a:extLst>
              <a:ext uri="{FF2B5EF4-FFF2-40B4-BE49-F238E27FC236}">
                <a16:creationId xmlns:a16="http://schemas.microsoft.com/office/drawing/2014/main" id="{80905210-A565-4235-B3DA-36149AA7DA4F}"/>
              </a:ext>
            </a:extLst>
          </p:cNvPr>
          <p:cNvSpPr txBox="1">
            <a:spLocks noChangeArrowheads="1"/>
          </p:cNvSpPr>
          <p:nvPr/>
        </p:nvSpPr>
        <p:spPr bwMode="auto">
          <a:xfrm>
            <a:off x="4343400" y="736600"/>
            <a:ext cx="45005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b="1">
                <a:solidFill>
                  <a:srgbClr val="FF0000"/>
                </a:solidFill>
                <a:latin typeface="Times New Roman" panose="02020603050405020304" pitchFamily="18" charset="0"/>
              </a:rPr>
              <a:t>Các em nhỏ và cụ già</a:t>
            </a:r>
          </a:p>
        </p:txBody>
      </p:sp>
      <p:sp>
        <p:nvSpPr>
          <p:cNvPr id="24584" name="Text Box 7">
            <a:extLst>
              <a:ext uri="{FF2B5EF4-FFF2-40B4-BE49-F238E27FC236}">
                <a16:creationId xmlns:a16="http://schemas.microsoft.com/office/drawing/2014/main" id="{6E74FF85-CC69-432B-8D4E-4F6A85A76A2D}"/>
              </a:ext>
            </a:extLst>
          </p:cNvPr>
          <p:cNvSpPr txBox="1">
            <a:spLocks noChangeArrowheads="1"/>
          </p:cNvSpPr>
          <p:nvPr/>
        </p:nvSpPr>
        <p:spPr bwMode="auto">
          <a:xfrm>
            <a:off x="1690688" y="1371600"/>
            <a:ext cx="31019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2400" b="1" u="sng">
                <a:solidFill>
                  <a:srgbClr val="0000FF"/>
                </a:solidFill>
                <a:latin typeface="Times New Roman" panose="02020603050405020304" pitchFamily="18" charset="0"/>
              </a:rPr>
              <a:t>Củng cố - Dặn dò:</a:t>
            </a:r>
          </a:p>
        </p:txBody>
      </p:sp>
      <p:pic>
        <p:nvPicPr>
          <p:cNvPr id="24585" name="Picture 1">
            <a:extLst>
              <a:ext uri="{FF2B5EF4-FFF2-40B4-BE49-F238E27FC236}">
                <a16:creationId xmlns:a16="http://schemas.microsoft.com/office/drawing/2014/main" id="{8DCC48C5-F9A6-48F7-AD46-693B2406E33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78088" y="1819275"/>
            <a:ext cx="7086600" cy="459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spd="slow">
    <p:split orient="vert"/>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122" name="Rectangle 3">
            <a:extLst>
              <a:ext uri="{FF2B5EF4-FFF2-40B4-BE49-F238E27FC236}">
                <a16:creationId xmlns:a16="http://schemas.microsoft.com/office/drawing/2014/main" id="{9B8418BB-BBED-47CF-9194-8F05A5A06A70}"/>
              </a:ext>
            </a:extLst>
          </p:cNvPr>
          <p:cNvSpPr>
            <a:spLocks noChangeArrowheads="1"/>
          </p:cNvSpPr>
          <p:nvPr/>
        </p:nvSpPr>
        <p:spPr bwMode="auto">
          <a:xfrm>
            <a:off x="2417763" y="1997075"/>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800">
              <a:latin typeface="Arial" panose="020B0604020202020204" pitchFamily="34" charset="0"/>
              <a:cs typeface="Arial" panose="020B0604020202020204" pitchFamily="34" charset="0"/>
            </a:endParaRPr>
          </a:p>
        </p:txBody>
      </p:sp>
      <p:sp>
        <p:nvSpPr>
          <p:cNvPr id="5123" name="Rectangle 4">
            <a:extLst>
              <a:ext uri="{FF2B5EF4-FFF2-40B4-BE49-F238E27FC236}">
                <a16:creationId xmlns:a16="http://schemas.microsoft.com/office/drawing/2014/main" id="{CDCE0D37-8C05-40B1-B584-D34D74DEBD8C}"/>
              </a:ext>
            </a:extLst>
          </p:cNvPr>
          <p:cNvSpPr>
            <a:spLocks noChangeArrowheads="1"/>
          </p:cNvSpPr>
          <p:nvPr/>
        </p:nvSpPr>
        <p:spPr bwMode="auto">
          <a:xfrm>
            <a:off x="2417763" y="1997075"/>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800">
              <a:latin typeface="Arial" panose="020B0604020202020204" pitchFamily="34" charset="0"/>
              <a:cs typeface="Arial" panose="020B0604020202020204" pitchFamily="34" charset="0"/>
            </a:endParaRPr>
          </a:p>
        </p:txBody>
      </p:sp>
      <p:pic>
        <p:nvPicPr>
          <p:cNvPr id="5129" name="Picture 10">
            <a:extLst>
              <a:ext uri="{FF2B5EF4-FFF2-40B4-BE49-F238E27FC236}">
                <a16:creationId xmlns:a16="http://schemas.microsoft.com/office/drawing/2014/main" id="{34A6A33B-43E1-4FB4-8FF8-D7C37314A59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24677" r="4066" b="47858"/>
          <a:stretch>
            <a:fillRect/>
          </a:stretch>
        </p:blipFill>
        <p:spPr bwMode="auto">
          <a:xfrm>
            <a:off x="2636838" y="1790700"/>
            <a:ext cx="6918325" cy="446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nodeType="clickEffect">
                                  <p:stCondLst>
                                    <p:cond delay="0"/>
                                  </p:stCondLst>
                                  <p:childTnLst>
                                    <p:set>
                                      <p:cBhvr>
                                        <p:cTn id="6" dur="1" fill="hold">
                                          <p:stCondLst>
                                            <p:cond delay="0"/>
                                          </p:stCondLst>
                                        </p:cTn>
                                        <p:tgtEl>
                                          <p:spTgt spid="5129"/>
                                        </p:tgtEl>
                                        <p:attrNameLst>
                                          <p:attrName>style.visibility</p:attrName>
                                        </p:attrNameLst>
                                      </p:cBhvr>
                                      <p:to>
                                        <p:strVal val="visible"/>
                                      </p:to>
                                    </p:set>
                                    <p:animEffect transition="in" filter="fade">
                                      <p:cBhvr>
                                        <p:cTn id="7" dur="1000"/>
                                        <p:tgtEl>
                                          <p:spTgt spid="5129"/>
                                        </p:tgtEl>
                                      </p:cBhvr>
                                    </p:animEffect>
                                    <p:anim calcmode="lin" valueType="num">
                                      <p:cBhvr>
                                        <p:cTn id="8" dur="1000" fill="hold"/>
                                        <p:tgtEl>
                                          <p:spTgt spid="5129"/>
                                        </p:tgtEl>
                                        <p:attrNameLst>
                                          <p:attrName>ppt_x</p:attrName>
                                        </p:attrNameLst>
                                      </p:cBhvr>
                                      <p:tavLst>
                                        <p:tav tm="0">
                                          <p:val>
                                            <p:strVal val="#ppt_x"/>
                                          </p:val>
                                        </p:tav>
                                        <p:tav tm="100000">
                                          <p:val>
                                            <p:strVal val="#ppt_x"/>
                                          </p:val>
                                        </p:tav>
                                      </p:tavLst>
                                    </p:anim>
                                    <p:anim calcmode="lin" valueType="num">
                                      <p:cBhvr>
                                        <p:cTn id="9" dur="1000" fill="hold"/>
                                        <p:tgtEl>
                                          <p:spTgt spid="51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5602" name="Rectangle 3">
            <a:extLst>
              <a:ext uri="{FF2B5EF4-FFF2-40B4-BE49-F238E27FC236}">
                <a16:creationId xmlns:a16="http://schemas.microsoft.com/office/drawing/2014/main" id="{1C21AEAE-6006-47F8-843C-6ED52062A967}"/>
              </a:ext>
            </a:extLst>
          </p:cNvPr>
          <p:cNvSpPr>
            <a:spLocks noChangeArrowheads="1"/>
          </p:cNvSpPr>
          <p:nvPr/>
        </p:nvSpPr>
        <p:spPr bwMode="auto">
          <a:xfrm flipV="1">
            <a:off x="790575" y="1195388"/>
            <a:ext cx="29368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800">
              <a:latin typeface="Arial" panose="020B0604020202020204" pitchFamily="34" charset="0"/>
              <a:cs typeface="Arial" panose="020B0604020202020204" pitchFamily="34" charset="0"/>
            </a:endParaRPr>
          </a:p>
        </p:txBody>
      </p:sp>
      <p:sp>
        <p:nvSpPr>
          <p:cNvPr id="25603" name="Text Box 27">
            <a:extLst>
              <a:ext uri="{FF2B5EF4-FFF2-40B4-BE49-F238E27FC236}">
                <a16:creationId xmlns:a16="http://schemas.microsoft.com/office/drawing/2014/main" id="{5817A739-F0E8-4AC7-9AD1-60508DDA0066}"/>
              </a:ext>
            </a:extLst>
          </p:cNvPr>
          <p:cNvSpPr txBox="1">
            <a:spLocks noChangeArrowheads="1"/>
          </p:cNvSpPr>
          <p:nvPr/>
        </p:nvSpPr>
        <p:spPr bwMode="auto">
          <a:xfrm>
            <a:off x="6505575" y="1231900"/>
            <a:ext cx="4038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b="1" i="1">
                <a:solidFill>
                  <a:srgbClr val="140476"/>
                </a:solidFill>
                <a:latin typeface="Times New Roman" panose="02020603050405020304" pitchFamily="18" charset="0"/>
              </a:rPr>
              <a:t>Theo </a:t>
            </a:r>
            <a:r>
              <a:rPr lang="en-US" altLang="en-US" b="1">
                <a:solidFill>
                  <a:srgbClr val="140476"/>
                </a:solidFill>
                <a:latin typeface="Times New Roman" panose="02020603050405020304" pitchFamily="18" charset="0"/>
              </a:rPr>
              <a:t>Từ Nguyên Thạch</a:t>
            </a:r>
          </a:p>
        </p:txBody>
      </p:sp>
      <p:pic>
        <p:nvPicPr>
          <p:cNvPr id="25604" name="Picture 8" descr="Có thể là tranh biếm họa">
            <a:extLst>
              <a:ext uri="{FF2B5EF4-FFF2-40B4-BE49-F238E27FC236}">
                <a16:creationId xmlns:a16="http://schemas.microsoft.com/office/drawing/2014/main" id="{FB574677-2FDB-454A-9C96-71B74AD1C9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3689" b="39999"/>
          <a:stretch>
            <a:fillRect/>
          </a:stretch>
        </p:blipFill>
        <p:spPr bwMode="auto">
          <a:xfrm>
            <a:off x="0" y="-42863"/>
            <a:ext cx="12192000" cy="686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5" name="Rectangle 23">
            <a:extLst>
              <a:ext uri="{FF2B5EF4-FFF2-40B4-BE49-F238E27FC236}">
                <a16:creationId xmlns:a16="http://schemas.microsoft.com/office/drawing/2014/main" id="{07D4BEA9-EF88-45DB-9C46-0114AEE5A9D9}"/>
              </a:ext>
            </a:extLst>
          </p:cNvPr>
          <p:cNvSpPr>
            <a:spLocks noChangeArrowheads="1"/>
          </p:cNvSpPr>
          <p:nvPr/>
        </p:nvSpPr>
        <p:spPr bwMode="auto">
          <a:xfrm>
            <a:off x="1828800" y="2349500"/>
            <a:ext cx="8001000" cy="130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50000"/>
              </a:lnSpc>
              <a:spcBef>
                <a:spcPct val="0"/>
              </a:spcBef>
              <a:buFontTx/>
              <a:buNone/>
            </a:pPr>
            <a:r>
              <a:rPr lang="en-US" altLang="en-US" b="1">
                <a:latin typeface="Times New Roman" panose="02020603050405020304" pitchFamily="18" charset="0"/>
                <a:cs typeface="Times New Roman" panose="02020603050405020304" pitchFamily="18" charset="0"/>
              </a:rPr>
              <a:t> Các em kể lại câu chuyện cho người thân nghe và chuẩn bị bài sau: </a:t>
            </a:r>
            <a:r>
              <a:rPr lang="en-US" altLang="en-US" b="1" i="1">
                <a:solidFill>
                  <a:srgbClr val="FF0000"/>
                </a:solidFill>
                <a:latin typeface="Times New Roman" panose="02020603050405020304" pitchFamily="18" charset="0"/>
                <a:cs typeface="Times New Roman" panose="02020603050405020304" pitchFamily="18" charset="0"/>
              </a:rPr>
              <a:t>Tiếng ru.</a:t>
            </a:r>
          </a:p>
        </p:txBody>
      </p:sp>
      <p:sp>
        <p:nvSpPr>
          <p:cNvPr id="25606" name="Text Box 27">
            <a:extLst>
              <a:ext uri="{FF2B5EF4-FFF2-40B4-BE49-F238E27FC236}">
                <a16:creationId xmlns:a16="http://schemas.microsoft.com/office/drawing/2014/main" id="{D0F68756-9F53-49DF-80C4-2F7D707204C5}"/>
              </a:ext>
            </a:extLst>
          </p:cNvPr>
          <p:cNvSpPr txBox="1">
            <a:spLocks noChangeArrowheads="1"/>
          </p:cNvSpPr>
          <p:nvPr/>
        </p:nvSpPr>
        <p:spPr bwMode="auto">
          <a:xfrm>
            <a:off x="6440488" y="1747838"/>
            <a:ext cx="4038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2400" b="1" i="1">
                <a:solidFill>
                  <a:srgbClr val="140476"/>
                </a:solidFill>
                <a:latin typeface="Times New Roman" panose="02020603050405020304" pitchFamily="18" charset="0"/>
              </a:rPr>
              <a:t>Theo </a:t>
            </a:r>
            <a:r>
              <a:rPr lang="en-US" altLang="en-US" sz="2400" b="1">
                <a:solidFill>
                  <a:srgbClr val="140476"/>
                </a:solidFill>
                <a:latin typeface="Times New Roman" panose="02020603050405020304" pitchFamily="18" charset="0"/>
              </a:rPr>
              <a:t>Xu-khôm-lin-xki</a:t>
            </a:r>
          </a:p>
        </p:txBody>
      </p:sp>
      <p:sp>
        <p:nvSpPr>
          <p:cNvPr id="25607" name="Text Box 6">
            <a:extLst>
              <a:ext uri="{FF2B5EF4-FFF2-40B4-BE49-F238E27FC236}">
                <a16:creationId xmlns:a16="http://schemas.microsoft.com/office/drawing/2014/main" id="{49C5A40D-21CB-417E-B17A-A30D281F8E8F}"/>
              </a:ext>
            </a:extLst>
          </p:cNvPr>
          <p:cNvSpPr txBox="1">
            <a:spLocks noChangeArrowheads="1"/>
          </p:cNvSpPr>
          <p:nvPr/>
        </p:nvSpPr>
        <p:spPr bwMode="auto">
          <a:xfrm>
            <a:off x="4616450" y="930275"/>
            <a:ext cx="36480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2400" b="1" u="sng">
                <a:latin typeface="Times New Roman" panose="02020603050405020304" pitchFamily="18" charset="0"/>
              </a:rPr>
              <a:t>Tập đọc </a:t>
            </a:r>
            <a:r>
              <a:rPr lang="vi-VN" altLang="en-US" sz="2400" b="1" u="sng">
                <a:latin typeface="Times New Roman" panose="02020603050405020304" pitchFamily="18" charset="0"/>
              </a:rPr>
              <a:t>-</a:t>
            </a:r>
            <a:r>
              <a:rPr lang="en-US" altLang="en-US" sz="2400" b="1" u="sng">
                <a:latin typeface="Times New Roman" panose="02020603050405020304" pitchFamily="18" charset="0"/>
              </a:rPr>
              <a:t> </a:t>
            </a:r>
            <a:r>
              <a:rPr lang="vi-VN" altLang="en-US" sz="2400" b="1" u="sng">
                <a:latin typeface="Times New Roman" panose="02020603050405020304" pitchFamily="18" charset="0"/>
              </a:rPr>
              <a:t>Kể chuyện</a:t>
            </a:r>
            <a:endParaRPr lang="en-US" altLang="en-US" sz="2400" b="1" u="sng">
              <a:latin typeface="Times New Roman" panose="02020603050405020304" pitchFamily="18" charset="0"/>
            </a:endParaRPr>
          </a:p>
        </p:txBody>
      </p:sp>
      <p:sp>
        <p:nvSpPr>
          <p:cNvPr id="25608" name="Text Box 7">
            <a:extLst>
              <a:ext uri="{FF2B5EF4-FFF2-40B4-BE49-F238E27FC236}">
                <a16:creationId xmlns:a16="http://schemas.microsoft.com/office/drawing/2014/main" id="{91F52965-D64E-4E05-9CEC-418668005B7A}"/>
              </a:ext>
            </a:extLst>
          </p:cNvPr>
          <p:cNvSpPr txBox="1">
            <a:spLocks noChangeArrowheads="1"/>
          </p:cNvSpPr>
          <p:nvPr/>
        </p:nvSpPr>
        <p:spPr bwMode="auto">
          <a:xfrm>
            <a:off x="4343400" y="1285875"/>
            <a:ext cx="45005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b="1">
                <a:solidFill>
                  <a:srgbClr val="FF0000"/>
                </a:solidFill>
                <a:latin typeface="Times New Roman" panose="02020603050405020304" pitchFamily="18" charset="0"/>
              </a:rPr>
              <a:t>Các em nhỏ và cụ già</a:t>
            </a:r>
          </a:p>
        </p:txBody>
      </p:sp>
    </p:spTree>
  </p:cSld>
  <p:clrMapOvr>
    <a:masterClrMapping/>
  </p:clrMapOvr>
  <p:transition spd="slow">
    <p:circle/>
  </p:transition>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6626" name="Picture 17" descr="Không có mô tả ảnh.">
            <a:extLst>
              <a:ext uri="{FF2B5EF4-FFF2-40B4-BE49-F238E27FC236}">
                <a16:creationId xmlns:a16="http://schemas.microsoft.com/office/drawing/2014/main" id="{350A186C-61A1-4490-A7C7-1875DD74AE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WordArt 41">
            <a:extLst>
              <a:ext uri="{FF2B5EF4-FFF2-40B4-BE49-F238E27FC236}">
                <a16:creationId xmlns:a16="http://schemas.microsoft.com/office/drawing/2014/main" id="{5B1299A5-CA96-47D9-8082-9FF7AE8BD87B}"/>
              </a:ext>
            </a:extLst>
          </p:cNvPr>
          <p:cNvSpPr>
            <a:spLocks noChangeArrowheads="1" noChangeShapeType="1" noTextEdit="1"/>
          </p:cNvSpPr>
          <p:nvPr/>
        </p:nvSpPr>
        <p:spPr bwMode="auto">
          <a:xfrm>
            <a:off x="4648200" y="3016250"/>
            <a:ext cx="5503863" cy="131286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pt-BR" sz="3600" b="1" kern="10">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CHÚC CÁC EM HỌC TỐT !</a:t>
            </a:r>
            <a:endParaRPr lang="en-US" sz="3600" b="1" kern="10">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endParaRPr>
          </a:p>
        </p:txBody>
      </p:sp>
    </p:spTree>
  </p:cSld>
  <p:clrMapOvr>
    <a:masterClrMapping/>
  </p:clrMapOvr>
  <p:transition spd="slow">
    <p:circl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endParaRPr lang="en-US"/>
          </a:p>
        </p:txBody>
      </p:sp>
      <p:pic>
        <p:nvPicPr>
          <p:cNvPr id="17411"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711200" y="482600"/>
            <a:ext cx="10871200" cy="6299200"/>
          </a:xfrm>
        </p:spPr>
      </p:pic>
      <p:sp>
        <p:nvSpPr>
          <p:cNvPr id="17412" name="TextBox 4"/>
          <p:cNvSpPr txBox="1">
            <a:spLocks noChangeArrowheads="1"/>
          </p:cNvSpPr>
          <p:nvPr/>
        </p:nvSpPr>
        <p:spPr bwMode="auto">
          <a:xfrm>
            <a:off x="1752600" y="903134"/>
            <a:ext cx="10160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000FF"/>
                </a:solidFill>
                <a:latin typeface=".VnTime" pitchFamily="34" charset="0"/>
              </a:defRPr>
            </a:lvl1pPr>
            <a:lvl2pPr marL="742950" indent="-285750" eaLnBrk="0" hangingPunct="0">
              <a:defRPr sz="2400">
                <a:solidFill>
                  <a:srgbClr val="0000FF"/>
                </a:solidFill>
                <a:latin typeface=".VnTime" pitchFamily="34" charset="0"/>
              </a:defRPr>
            </a:lvl2pPr>
            <a:lvl3pPr marL="1143000" indent="-228600" eaLnBrk="0" hangingPunct="0">
              <a:defRPr sz="2400">
                <a:solidFill>
                  <a:srgbClr val="0000FF"/>
                </a:solidFill>
                <a:latin typeface=".VnTime" pitchFamily="34" charset="0"/>
              </a:defRPr>
            </a:lvl3pPr>
            <a:lvl4pPr marL="1600200" indent="-228600" eaLnBrk="0" hangingPunct="0">
              <a:defRPr sz="2400">
                <a:solidFill>
                  <a:srgbClr val="0000FF"/>
                </a:solidFill>
                <a:latin typeface=".VnTime" pitchFamily="34" charset="0"/>
              </a:defRPr>
            </a:lvl4pPr>
            <a:lvl5pPr marL="2057400" indent="-228600" eaLnBrk="0" hangingPunct="0">
              <a:defRPr sz="2400">
                <a:solidFill>
                  <a:srgbClr val="0000FF"/>
                </a:solidFill>
                <a:latin typeface=".VnTime" pitchFamily="34" charset="0"/>
              </a:defRPr>
            </a:lvl5pPr>
            <a:lvl6pPr marL="2514600" indent="-228600" eaLnBrk="0" fontAlgn="base" hangingPunct="0">
              <a:spcBef>
                <a:spcPct val="0"/>
              </a:spcBef>
              <a:spcAft>
                <a:spcPct val="0"/>
              </a:spcAft>
              <a:defRPr sz="2400">
                <a:solidFill>
                  <a:srgbClr val="0000FF"/>
                </a:solidFill>
                <a:latin typeface=".VnTime" pitchFamily="34" charset="0"/>
              </a:defRPr>
            </a:lvl6pPr>
            <a:lvl7pPr marL="2971800" indent="-228600" eaLnBrk="0" fontAlgn="base" hangingPunct="0">
              <a:spcBef>
                <a:spcPct val="0"/>
              </a:spcBef>
              <a:spcAft>
                <a:spcPct val="0"/>
              </a:spcAft>
              <a:defRPr sz="2400">
                <a:solidFill>
                  <a:srgbClr val="0000FF"/>
                </a:solidFill>
                <a:latin typeface=".VnTime" pitchFamily="34" charset="0"/>
              </a:defRPr>
            </a:lvl7pPr>
            <a:lvl8pPr marL="3429000" indent="-228600" eaLnBrk="0" fontAlgn="base" hangingPunct="0">
              <a:spcBef>
                <a:spcPct val="0"/>
              </a:spcBef>
              <a:spcAft>
                <a:spcPct val="0"/>
              </a:spcAft>
              <a:defRPr sz="2400">
                <a:solidFill>
                  <a:srgbClr val="0000FF"/>
                </a:solidFill>
                <a:latin typeface=".VnTime" pitchFamily="34" charset="0"/>
              </a:defRPr>
            </a:lvl8pPr>
            <a:lvl9pPr marL="3886200" indent="-228600" eaLnBrk="0" fontAlgn="base" hangingPunct="0">
              <a:spcBef>
                <a:spcPct val="0"/>
              </a:spcBef>
              <a:spcAft>
                <a:spcPct val="0"/>
              </a:spcAft>
              <a:defRPr sz="2400">
                <a:solidFill>
                  <a:srgbClr val="0000FF"/>
                </a:solidFill>
                <a:latin typeface=".VnTime" pitchFamily="34" charset="0"/>
              </a:defRPr>
            </a:lvl9pPr>
          </a:lstStyle>
          <a:p>
            <a:pPr algn="l" eaLnBrk="1" hangingPunct="1"/>
            <a:r>
              <a:rPr lang="en-US" b="1" dirty="0" err="1">
                <a:solidFill>
                  <a:srgbClr val="FFFFFF"/>
                </a:solidFill>
                <a:latin typeface="HP001 4 hàng" pitchFamily="34" charset="0"/>
                <a:cs typeface="Arial" charset="0"/>
              </a:rPr>
              <a:t>Thứ</a:t>
            </a:r>
            <a:r>
              <a:rPr lang="en-US" b="1" dirty="0">
                <a:solidFill>
                  <a:srgbClr val="FFFFFF"/>
                </a:solidFill>
                <a:latin typeface="HP001 4 hàng" pitchFamily="34" charset="0"/>
                <a:cs typeface="Arial" charset="0"/>
              </a:rPr>
              <a:t> </a:t>
            </a:r>
            <a:r>
              <a:rPr lang="en-US" b="1" dirty="0" err="1">
                <a:solidFill>
                  <a:srgbClr val="FFFFFF"/>
                </a:solidFill>
                <a:latin typeface="HP001 4 hàng" pitchFamily="34" charset="0"/>
                <a:cs typeface="Arial" charset="0"/>
              </a:rPr>
              <a:t>hai</a:t>
            </a:r>
            <a:r>
              <a:rPr lang="en-US" b="1" dirty="0">
                <a:solidFill>
                  <a:srgbClr val="FFFFFF"/>
                </a:solidFill>
                <a:latin typeface="HP001 4 hàng" pitchFamily="34" charset="0"/>
                <a:cs typeface="Arial" charset="0"/>
              </a:rPr>
              <a:t> </a:t>
            </a:r>
            <a:r>
              <a:rPr lang="en-US" b="1" dirty="0" err="1">
                <a:solidFill>
                  <a:srgbClr val="FFFFFF"/>
                </a:solidFill>
                <a:latin typeface="HP001 4 hàng" pitchFamily="34" charset="0"/>
                <a:cs typeface="Arial" charset="0"/>
              </a:rPr>
              <a:t>ngày</a:t>
            </a:r>
            <a:r>
              <a:rPr lang="en-US" b="1" dirty="0">
                <a:solidFill>
                  <a:srgbClr val="FFFFFF"/>
                </a:solidFill>
                <a:latin typeface="HP001 4 hàng" pitchFamily="34" charset="0"/>
                <a:cs typeface="Arial" charset="0"/>
              </a:rPr>
              <a:t> 25 </a:t>
            </a:r>
            <a:r>
              <a:rPr lang="en-US" b="1" dirty="0" err="1">
                <a:solidFill>
                  <a:srgbClr val="FFFFFF"/>
                </a:solidFill>
                <a:latin typeface="HP001 4 hàng" pitchFamily="34" charset="0"/>
                <a:cs typeface="Arial" charset="0"/>
              </a:rPr>
              <a:t>tháng</a:t>
            </a:r>
            <a:r>
              <a:rPr lang="en-US" b="1" dirty="0">
                <a:solidFill>
                  <a:srgbClr val="FFFFFF"/>
                </a:solidFill>
                <a:latin typeface="HP001 4 hàng" pitchFamily="34" charset="0"/>
                <a:cs typeface="Arial" charset="0"/>
              </a:rPr>
              <a:t> 10 </a:t>
            </a:r>
            <a:r>
              <a:rPr lang="en-US" b="1" dirty="0" err="1">
                <a:solidFill>
                  <a:srgbClr val="FFFFFF"/>
                </a:solidFill>
                <a:latin typeface="HP001 4 hàng" pitchFamily="34" charset="0"/>
                <a:cs typeface="Arial" charset="0"/>
              </a:rPr>
              <a:t>năm</a:t>
            </a:r>
            <a:r>
              <a:rPr lang="en-US" b="1" dirty="0">
                <a:solidFill>
                  <a:srgbClr val="FFFFFF"/>
                </a:solidFill>
                <a:latin typeface="HP001 4 hàng" pitchFamily="34" charset="0"/>
                <a:cs typeface="Arial" charset="0"/>
              </a:rPr>
              <a:t> 2021</a:t>
            </a:r>
          </a:p>
        </p:txBody>
      </p:sp>
      <p:sp>
        <p:nvSpPr>
          <p:cNvPr id="17413" name="TextBox 5"/>
          <p:cNvSpPr txBox="1">
            <a:spLocks noChangeArrowheads="1"/>
          </p:cNvSpPr>
          <p:nvPr/>
        </p:nvSpPr>
        <p:spPr bwMode="auto">
          <a:xfrm>
            <a:off x="2362200" y="1374497"/>
            <a:ext cx="3149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rgbClr val="0000FF"/>
                </a:solidFill>
                <a:latin typeface=".VnTime" pitchFamily="34" charset="0"/>
              </a:defRPr>
            </a:lvl1pPr>
            <a:lvl2pPr marL="742950" indent="-285750" eaLnBrk="0" hangingPunct="0">
              <a:defRPr sz="2400">
                <a:solidFill>
                  <a:srgbClr val="0000FF"/>
                </a:solidFill>
                <a:latin typeface=".VnTime" pitchFamily="34" charset="0"/>
              </a:defRPr>
            </a:lvl2pPr>
            <a:lvl3pPr marL="1143000" indent="-228600" eaLnBrk="0" hangingPunct="0">
              <a:defRPr sz="2400">
                <a:solidFill>
                  <a:srgbClr val="0000FF"/>
                </a:solidFill>
                <a:latin typeface=".VnTime" pitchFamily="34" charset="0"/>
              </a:defRPr>
            </a:lvl3pPr>
            <a:lvl4pPr marL="1600200" indent="-228600" eaLnBrk="0" hangingPunct="0">
              <a:defRPr sz="2400">
                <a:solidFill>
                  <a:srgbClr val="0000FF"/>
                </a:solidFill>
                <a:latin typeface=".VnTime" pitchFamily="34" charset="0"/>
              </a:defRPr>
            </a:lvl4pPr>
            <a:lvl5pPr marL="2057400" indent="-228600" eaLnBrk="0" hangingPunct="0">
              <a:defRPr sz="2400">
                <a:solidFill>
                  <a:srgbClr val="0000FF"/>
                </a:solidFill>
                <a:latin typeface=".VnTime" pitchFamily="34" charset="0"/>
              </a:defRPr>
            </a:lvl5pPr>
            <a:lvl6pPr marL="2514600" indent="-228600" eaLnBrk="0" fontAlgn="base" hangingPunct="0">
              <a:spcBef>
                <a:spcPct val="0"/>
              </a:spcBef>
              <a:spcAft>
                <a:spcPct val="0"/>
              </a:spcAft>
              <a:defRPr sz="2400">
                <a:solidFill>
                  <a:srgbClr val="0000FF"/>
                </a:solidFill>
                <a:latin typeface=".VnTime" pitchFamily="34" charset="0"/>
              </a:defRPr>
            </a:lvl6pPr>
            <a:lvl7pPr marL="2971800" indent="-228600" eaLnBrk="0" fontAlgn="base" hangingPunct="0">
              <a:spcBef>
                <a:spcPct val="0"/>
              </a:spcBef>
              <a:spcAft>
                <a:spcPct val="0"/>
              </a:spcAft>
              <a:defRPr sz="2400">
                <a:solidFill>
                  <a:srgbClr val="0000FF"/>
                </a:solidFill>
                <a:latin typeface=".VnTime" pitchFamily="34" charset="0"/>
              </a:defRPr>
            </a:lvl7pPr>
            <a:lvl8pPr marL="3429000" indent="-228600" eaLnBrk="0" fontAlgn="base" hangingPunct="0">
              <a:spcBef>
                <a:spcPct val="0"/>
              </a:spcBef>
              <a:spcAft>
                <a:spcPct val="0"/>
              </a:spcAft>
              <a:defRPr sz="2400">
                <a:solidFill>
                  <a:srgbClr val="0000FF"/>
                </a:solidFill>
                <a:latin typeface=".VnTime" pitchFamily="34" charset="0"/>
              </a:defRPr>
            </a:lvl8pPr>
            <a:lvl9pPr marL="3886200" indent="-228600" eaLnBrk="0" fontAlgn="base" hangingPunct="0">
              <a:spcBef>
                <a:spcPct val="0"/>
              </a:spcBef>
              <a:spcAft>
                <a:spcPct val="0"/>
              </a:spcAft>
              <a:defRPr sz="2400">
                <a:solidFill>
                  <a:srgbClr val="0000FF"/>
                </a:solidFill>
                <a:latin typeface=".VnTime" pitchFamily="34" charset="0"/>
              </a:defRPr>
            </a:lvl9pPr>
          </a:lstStyle>
          <a:p>
            <a:pPr algn="l" eaLnBrk="1" hangingPunct="1"/>
            <a:r>
              <a:rPr lang="en-US" b="1" dirty="0" err="1">
                <a:solidFill>
                  <a:srgbClr val="FFFFFF"/>
                </a:solidFill>
                <a:latin typeface="HP001 4 hàng" pitchFamily="34" charset="0"/>
                <a:cs typeface="Arial" charset="0"/>
              </a:rPr>
              <a:t>Tập</a:t>
            </a:r>
            <a:r>
              <a:rPr lang="en-US" b="1" dirty="0">
                <a:solidFill>
                  <a:srgbClr val="FFFFFF"/>
                </a:solidFill>
                <a:latin typeface="HP001 4 hàng" pitchFamily="34" charset="0"/>
                <a:cs typeface="Arial" charset="0"/>
              </a:rPr>
              <a:t> </a:t>
            </a:r>
            <a:r>
              <a:rPr lang="en-US" b="1" dirty="0" err="1">
                <a:solidFill>
                  <a:srgbClr val="FFFFFF"/>
                </a:solidFill>
                <a:latin typeface="HP001 4 hàng" pitchFamily="34" charset="0"/>
                <a:cs typeface="Arial" charset="0"/>
              </a:rPr>
              <a:t>đọc</a:t>
            </a:r>
            <a:r>
              <a:rPr lang="en-US" b="1" dirty="0">
                <a:solidFill>
                  <a:srgbClr val="FFFFFF"/>
                </a:solidFill>
                <a:latin typeface="HP001 4 hàng" pitchFamily="34" charset="0"/>
                <a:cs typeface="Arial" charset="0"/>
              </a:rPr>
              <a:t> – </a:t>
            </a:r>
            <a:r>
              <a:rPr lang="en-US" b="1" dirty="0" err="1">
                <a:solidFill>
                  <a:srgbClr val="FFFFFF"/>
                </a:solidFill>
                <a:latin typeface="HP001 4 hàng" pitchFamily="34" charset="0"/>
                <a:cs typeface="Arial" charset="0"/>
              </a:rPr>
              <a:t>kể</a:t>
            </a:r>
            <a:r>
              <a:rPr lang="en-US" b="1" dirty="0">
                <a:solidFill>
                  <a:srgbClr val="FFFFFF"/>
                </a:solidFill>
                <a:latin typeface="HP001 4 hàng" pitchFamily="34" charset="0"/>
                <a:cs typeface="Arial" charset="0"/>
              </a:rPr>
              <a:t> </a:t>
            </a:r>
            <a:r>
              <a:rPr lang="en-US" b="1" dirty="0" err="1">
                <a:solidFill>
                  <a:srgbClr val="FFFFFF"/>
                </a:solidFill>
                <a:latin typeface="HP001 4 hàng" pitchFamily="34" charset="0"/>
                <a:cs typeface="Arial" charset="0"/>
              </a:rPr>
              <a:t>chuyện</a:t>
            </a:r>
            <a:r>
              <a:rPr lang="en-US" b="1" dirty="0">
                <a:solidFill>
                  <a:srgbClr val="FFFFFF"/>
                </a:solidFill>
                <a:latin typeface="HP001 4 hàng" pitchFamily="34" charset="0"/>
                <a:cs typeface="Arial" charset="0"/>
              </a:rPr>
              <a:t> </a:t>
            </a:r>
          </a:p>
        </p:txBody>
      </p:sp>
      <p:sp>
        <p:nvSpPr>
          <p:cNvPr id="17414" name="TextBox 6"/>
          <p:cNvSpPr txBox="1">
            <a:spLocks noChangeArrowheads="1"/>
          </p:cNvSpPr>
          <p:nvPr/>
        </p:nvSpPr>
        <p:spPr bwMode="auto">
          <a:xfrm>
            <a:off x="2286000" y="1855557"/>
            <a:ext cx="10160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000FF"/>
                </a:solidFill>
                <a:latin typeface=".VnTime" pitchFamily="34" charset="0"/>
              </a:defRPr>
            </a:lvl1pPr>
            <a:lvl2pPr marL="742950" indent="-285750" eaLnBrk="0" hangingPunct="0">
              <a:defRPr sz="2400">
                <a:solidFill>
                  <a:srgbClr val="0000FF"/>
                </a:solidFill>
                <a:latin typeface=".VnTime" pitchFamily="34" charset="0"/>
              </a:defRPr>
            </a:lvl2pPr>
            <a:lvl3pPr marL="1143000" indent="-228600" eaLnBrk="0" hangingPunct="0">
              <a:defRPr sz="2400">
                <a:solidFill>
                  <a:srgbClr val="0000FF"/>
                </a:solidFill>
                <a:latin typeface=".VnTime" pitchFamily="34" charset="0"/>
              </a:defRPr>
            </a:lvl3pPr>
            <a:lvl4pPr marL="1600200" indent="-228600" eaLnBrk="0" hangingPunct="0">
              <a:defRPr sz="2400">
                <a:solidFill>
                  <a:srgbClr val="0000FF"/>
                </a:solidFill>
                <a:latin typeface=".VnTime" pitchFamily="34" charset="0"/>
              </a:defRPr>
            </a:lvl4pPr>
            <a:lvl5pPr marL="2057400" indent="-228600" eaLnBrk="0" hangingPunct="0">
              <a:defRPr sz="2400">
                <a:solidFill>
                  <a:srgbClr val="0000FF"/>
                </a:solidFill>
                <a:latin typeface=".VnTime" pitchFamily="34" charset="0"/>
              </a:defRPr>
            </a:lvl5pPr>
            <a:lvl6pPr marL="2514600" indent="-228600" eaLnBrk="0" fontAlgn="base" hangingPunct="0">
              <a:spcBef>
                <a:spcPct val="0"/>
              </a:spcBef>
              <a:spcAft>
                <a:spcPct val="0"/>
              </a:spcAft>
              <a:defRPr sz="2400">
                <a:solidFill>
                  <a:srgbClr val="0000FF"/>
                </a:solidFill>
                <a:latin typeface=".VnTime" pitchFamily="34" charset="0"/>
              </a:defRPr>
            </a:lvl6pPr>
            <a:lvl7pPr marL="2971800" indent="-228600" eaLnBrk="0" fontAlgn="base" hangingPunct="0">
              <a:spcBef>
                <a:spcPct val="0"/>
              </a:spcBef>
              <a:spcAft>
                <a:spcPct val="0"/>
              </a:spcAft>
              <a:defRPr sz="2400">
                <a:solidFill>
                  <a:srgbClr val="0000FF"/>
                </a:solidFill>
                <a:latin typeface=".VnTime" pitchFamily="34" charset="0"/>
              </a:defRPr>
            </a:lvl7pPr>
            <a:lvl8pPr marL="3429000" indent="-228600" eaLnBrk="0" fontAlgn="base" hangingPunct="0">
              <a:spcBef>
                <a:spcPct val="0"/>
              </a:spcBef>
              <a:spcAft>
                <a:spcPct val="0"/>
              </a:spcAft>
              <a:defRPr sz="2400">
                <a:solidFill>
                  <a:srgbClr val="0000FF"/>
                </a:solidFill>
                <a:latin typeface=".VnTime" pitchFamily="34" charset="0"/>
              </a:defRPr>
            </a:lvl8pPr>
            <a:lvl9pPr marL="3886200" indent="-228600" eaLnBrk="0" fontAlgn="base" hangingPunct="0">
              <a:spcBef>
                <a:spcPct val="0"/>
              </a:spcBef>
              <a:spcAft>
                <a:spcPct val="0"/>
              </a:spcAft>
              <a:defRPr sz="2400">
                <a:solidFill>
                  <a:srgbClr val="0000FF"/>
                </a:solidFill>
                <a:latin typeface=".VnTime" pitchFamily="34" charset="0"/>
              </a:defRPr>
            </a:lvl9pPr>
          </a:lstStyle>
          <a:p>
            <a:pPr algn="l" eaLnBrk="1" hangingPunct="1"/>
            <a:r>
              <a:rPr lang="en-US" b="1" dirty="0" err="1">
                <a:solidFill>
                  <a:srgbClr val="FFFF00"/>
                </a:solidFill>
                <a:latin typeface="HP001 4 hàng" pitchFamily="34" charset="0"/>
                <a:cs typeface="Arial" charset="0"/>
              </a:rPr>
              <a:t>Các</a:t>
            </a:r>
            <a:r>
              <a:rPr lang="en-US" b="1" dirty="0">
                <a:solidFill>
                  <a:srgbClr val="FFFF00"/>
                </a:solidFill>
                <a:latin typeface="HP001 4 hàng" pitchFamily="34" charset="0"/>
                <a:cs typeface="Arial" charset="0"/>
              </a:rPr>
              <a:t> </a:t>
            </a:r>
            <a:r>
              <a:rPr lang="en-US" b="1" dirty="0" err="1">
                <a:solidFill>
                  <a:srgbClr val="FFFF00"/>
                </a:solidFill>
                <a:latin typeface="HP001 4 hàng" pitchFamily="34" charset="0"/>
                <a:cs typeface="Arial" charset="0"/>
              </a:rPr>
              <a:t>em</a:t>
            </a:r>
            <a:r>
              <a:rPr lang="en-US" b="1" dirty="0">
                <a:solidFill>
                  <a:srgbClr val="FFFF00"/>
                </a:solidFill>
                <a:latin typeface="HP001 4 hàng" pitchFamily="34" charset="0"/>
                <a:cs typeface="Arial" charset="0"/>
              </a:rPr>
              <a:t> </a:t>
            </a:r>
            <a:r>
              <a:rPr lang="en-US" b="1" dirty="0" err="1">
                <a:solidFill>
                  <a:srgbClr val="FFFF00"/>
                </a:solidFill>
                <a:latin typeface="HP001 4 hàng" pitchFamily="34" charset="0"/>
                <a:cs typeface="Arial" charset="0"/>
              </a:rPr>
              <a:t>nhỏ</a:t>
            </a:r>
            <a:r>
              <a:rPr lang="en-US" b="1" dirty="0">
                <a:solidFill>
                  <a:srgbClr val="FFFF00"/>
                </a:solidFill>
                <a:latin typeface="HP001 4 hàng" pitchFamily="34" charset="0"/>
                <a:cs typeface="Arial" charset="0"/>
              </a:rPr>
              <a:t> </a:t>
            </a:r>
            <a:r>
              <a:rPr lang="en-US" b="1" dirty="0" err="1">
                <a:solidFill>
                  <a:srgbClr val="FFFF00"/>
                </a:solidFill>
                <a:latin typeface="HP001 4 hàng" pitchFamily="34" charset="0"/>
                <a:cs typeface="Arial" charset="0"/>
              </a:rPr>
              <a:t>và</a:t>
            </a:r>
            <a:r>
              <a:rPr lang="en-US" b="1" dirty="0">
                <a:solidFill>
                  <a:srgbClr val="FFFF00"/>
                </a:solidFill>
                <a:latin typeface="HP001 4 hàng" pitchFamily="34" charset="0"/>
                <a:cs typeface="Arial" charset="0"/>
              </a:rPr>
              <a:t> </a:t>
            </a:r>
            <a:r>
              <a:rPr lang="en-US" b="1" dirty="0" err="1">
                <a:solidFill>
                  <a:srgbClr val="FFFF00"/>
                </a:solidFill>
                <a:latin typeface="HP001 4 hàng" pitchFamily="34" charset="0"/>
                <a:cs typeface="Arial" charset="0"/>
              </a:rPr>
              <a:t>cụ</a:t>
            </a:r>
            <a:r>
              <a:rPr lang="en-US" b="1" dirty="0">
                <a:solidFill>
                  <a:srgbClr val="FFFF00"/>
                </a:solidFill>
                <a:latin typeface="HP001 4 hàng" pitchFamily="34" charset="0"/>
                <a:cs typeface="Arial" charset="0"/>
              </a:rPr>
              <a:t> </a:t>
            </a:r>
            <a:r>
              <a:rPr lang="en-US" b="1" dirty="0" err="1">
                <a:solidFill>
                  <a:srgbClr val="FFFF00"/>
                </a:solidFill>
                <a:latin typeface="HP001 4 hàng" pitchFamily="34" charset="0"/>
                <a:cs typeface="Arial" charset="0"/>
              </a:rPr>
              <a:t>già</a:t>
            </a:r>
            <a:endParaRPr lang="en-US" b="1" dirty="0">
              <a:solidFill>
                <a:srgbClr val="FFFF00"/>
              </a:solidFill>
              <a:latin typeface="Times New Roman" pitchFamily="18" charset="0"/>
              <a:cs typeface="Times New Roman" pitchFamily="18" charset="0"/>
            </a:endParaRPr>
          </a:p>
        </p:txBody>
      </p:sp>
    </p:spTree>
    <p:extLst>
      <p:ext uri="{BB962C8B-B14F-4D97-AF65-F5344CB8AC3E}">
        <p14:creationId xmlns:p14="http://schemas.microsoft.com/office/powerpoint/2010/main" val="8981537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146" name="Rectangle 3">
            <a:extLst>
              <a:ext uri="{FF2B5EF4-FFF2-40B4-BE49-F238E27FC236}">
                <a16:creationId xmlns:a16="http://schemas.microsoft.com/office/drawing/2014/main" id="{CCD10965-E5B6-4D02-A063-FFD3EFE7B90E}"/>
              </a:ext>
            </a:extLst>
          </p:cNvPr>
          <p:cNvSpPr>
            <a:spLocks noChangeArrowheads="1"/>
          </p:cNvSpPr>
          <p:nvPr/>
        </p:nvSpPr>
        <p:spPr bwMode="auto">
          <a:xfrm>
            <a:off x="2417763" y="1997075"/>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800">
              <a:latin typeface="Arial" panose="020B0604020202020204" pitchFamily="34" charset="0"/>
              <a:cs typeface="Arial" panose="020B0604020202020204" pitchFamily="34" charset="0"/>
            </a:endParaRPr>
          </a:p>
        </p:txBody>
      </p:sp>
      <p:sp>
        <p:nvSpPr>
          <p:cNvPr id="6147" name="Rectangle 4">
            <a:extLst>
              <a:ext uri="{FF2B5EF4-FFF2-40B4-BE49-F238E27FC236}">
                <a16:creationId xmlns:a16="http://schemas.microsoft.com/office/drawing/2014/main" id="{F3F64B8B-BF89-4AF5-80DA-5BA4851FF42C}"/>
              </a:ext>
            </a:extLst>
          </p:cNvPr>
          <p:cNvSpPr>
            <a:spLocks noChangeArrowheads="1"/>
          </p:cNvSpPr>
          <p:nvPr/>
        </p:nvSpPr>
        <p:spPr bwMode="auto">
          <a:xfrm>
            <a:off x="2417763" y="1997075"/>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800">
              <a:latin typeface="Arial" panose="020B0604020202020204" pitchFamily="34" charset="0"/>
              <a:cs typeface="Arial" panose="020B0604020202020204" pitchFamily="34" charset="0"/>
            </a:endParaRPr>
          </a:p>
        </p:txBody>
      </p:sp>
      <p:sp>
        <p:nvSpPr>
          <p:cNvPr id="6148" name="Text Box 27">
            <a:extLst>
              <a:ext uri="{FF2B5EF4-FFF2-40B4-BE49-F238E27FC236}">
                <a16:creationId xmlns:a16="http://schemas.microsoft.com/office/drawing/2014/main" id="{2D8FCC41-D5FF-494E-BA2A-4924DEB80CB0}"/>
              </a:ext>
            </a:extLst>
          </p:cNvPr>
          <p:cNvSpPr txBox="1">
            <a:spLocks noChangeArrowheads="1"/>
          </p:cNvSpPr>
          <p:nvPr/>
        </p:nvSpPr>
        <p:spPr bwMode="auto">
          <a:xfrm>
            <a:off x="1716088" y="2455863"/>
            <a:ext cx="857091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endParaRPr lang="en-US" altLang="en-US" b="1">
              <a:solidFill>
                <a:srgbClr val="140476"/>
              </a:solidFill>
              <a:latin typeface="Times New Roman" panose="02020603050405020304" pitchFamily="18" charset="0"/>
            </a:endParaRPr>
          </a:p>
        </p:txBody>
      </p:sp>
      <p:sp>
        <p:nvSpPr>
          <p:cNvPr id="6149" name="Text Box 27">
            <a:extLst>
              <a:ext uri="{FF2B5EF4-FFF2-40B4-BE49-F238E27FC236}">
                <a16:creationId xmlns:a16="http://schemas.microsoft.com/office/drawing/2014/main" id="{4E1089B8-F72D-4822-B132-691C90057DDC}"/>
              </a:ext>
            </a:extLst>
          </p:cNvPr>
          <p:cNvSpPr txBox="1">
            <a:spLocks noChangeArrowheads="1"/>
          </p:cNvSpPr>
          <p:nvPr/>
        </p:nvSpPr>
        <p:spPr bwMode="auto">
          <a:xfrm>
            <a:off x="1143000" y="1676400"/>
            <a:ext cx="101346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 typeface="Arial" panose="020B0604020202020204" pitchFamily="34" charset="0"/>
              <a:buNone/>
            </a:pPr>
            <a:r>
              <a:rPr lang="en-US" altLang="en-US" sz="2400" b="1" dirty="0">
                <a:latin typeface="Times New Roman" panose="02020603050405020304" pitchFamily="18" charset="0"/>
              </a:rPr>
              <a:t>1. </a:t>
            </a:r>
            <a:r>
              <a:rPr lang="vi-VN" altLang="en-US" sz="2400" b="1" dirty="0">
                <a:latin typeface="Times New Roman" panose="02020603050405020304" pitchFamily="18" charset="0"/>
              </a:rPr>
              <a:t>Mặt trời đã lùi dần về chân núi phía tây. Đàn sếu đang sải cánh trên cao. Sau một cuộc dạo chơi, </a:t>
            </a:r>
            <a:r>
              <a:rPr lang="en-US" altLang="en-US" sz="2400" b="1" dirty="0" err="1">
                <a:latin typeface="Times New Roman" panose="02020603050405020304" pitchFamily="18" charset="0"/>
              </a:rPr>
              <a:t>đám</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trẻ</a:t>
            </a:r>
            <a:r>
              <a:rPr lang="vi-VN" altLang="en-US" sz="2400" b="1" dirty="0">
                <a:latin typeface="Times New Roman" panose="02020603050405020304" pitchFamily="18" charset="0"/>
              </a:rPr>
              <a:t> ra về</a:t>
            </a:r>
            <a:r>
              <a:rPr lang="en-US" altLang="en-US" sz="2400" b="1" dirty="0">
                <a:latin typeface="Times New Roman" panose="02020603050405020304" pitchFamily="18" charset="0"/>
              </a:rPr>
              <a:t>. T</a:t>
            </a:r>
            <a:r>
              <a:rPr lang="vi-VN" altLang="en-US" sz="2400" b="1" dirty="0">
                <a:latin typeface="Times New Roman" panose="02020603050405020304" pitchFamily="18" charset="0"/>
              </a:rPr>
              <a:t>iếng nói cười ríu rít.</a:t>
            </a:r>
            <a:endParaRPr lang="en-US" altLang="en-US" sz="2400" b="1" dirty="0">
              <a:latin typeface="Times New Roman" panose="02020603050405020304" pitchFamily="18" charset="0"/>
            </a:endParaRPr>
          </a:p>
          <a:p>
            <a:pPr algn="just" eaLnBrk="1" hangingPunct="1">
              <a:lnSpc>
                <a:spcPct val="100000"/>
              </a:lnSpc>
              <a:spcBef>
                <a:spcPct val="0"/>
              </a:spcBef>
              <a:buFont typeface="Arial" panose="020B0604020202020204" pitchFamily="34" charset="0"/>
              <a:buNone/>
            </a:pPr>
            <a:r>
              <a:rPr lang="vi-VN" altLang="en-US" sz="2400" b="1" dirty="0">
                <a:latin typeface="Times New Roman" panose="02020603050405020304" pitchFamily="18" charset="0"/>
              </a:rPr>
              <a:t>2. Bỗng các em dừng lại khi thấy một cụ già đang ngồi ở vệ cỏ ven đường. Trông cụ thật mệt mỏi, cặp mắt lộ rõ vẻ u sầu.</a:t>
            </a:r>
          </a:p>
          <a:p>
            <a:pPr algn="just" eaLnBrk="1" hangingPunct="1">
              <a:lnSpc>
                <a:spcPct val="100000"/>
              </a:lnSpc>
              <a:spcBef>
                <a:spcPct val="0"/>
              </a:spcBef>
              <a:buFont typeface="Arial" panose="020B0604020202020204" pitchFamily="34" charset="0"/>
              <a:buNone/>
            </a:pPr>
            <a:r>
              <a:rPr lang="vi-VN" altLang="en-US" sz="2400" b="1" dirty="0">
                <a:latin typeface="Times New Roman" panose="02020603050405020304" pitchFamily="18" charset="0"/>
              </a:rPr>
              <a:t> - Chuyện gì xảy ra với ông cụ thế nhỉ? – Một em trai hỏi.</a:t>
            </a:r>
          </a:p>
          <a:p>
            <a:pPr algn="just" eaLnBrk="1" hangingPunct="1">
              <a:lnSpc>
                <a:spcPct val="100000"/>
              </a:lnSpc>
              <a:spcBef>
                <a:spcPct val="0"/>
              </a:spcBef>
              <a:buFont typeface="Arial" panose="020B0604020202020204" pitchFamily="34" charset="0"/>
              <a:buNone/>
            </a:pPr>
            <a:r>
              <a:rPr lang="vi-VN" altLang="en-US" sz="2400" b="1" dirty="0">
                <a:latin typeface="Times New Roman" panose="02020603050405020304" pitchFamily="18" charset="0"/>
              </a:rPr>
              <a:t>Đám trẻ tiếp lời, bàn tán sôi nổi:</a:t>
            </a:r>
          </a:p>
          <a:p>
            <a:pPr algn="just" eaLnBrk="1" hangingPunct="1">
              <a:lnSpc>
                <a:spcPct val="100000"/>
              </a:lnSpc>
              <a:spcBef>
                <a:spcPct val="0"/>
              </a:spcBef>
              <a:buFont typeface="Arial" panose="020B0604020202020204" pitchFamily="34" charset="0"/>
              <a:buNone/>
            </a:pPr>
            <a:r>
              <a:rPr lang="vi-VN" altLang="en-US" sz="2400" b="1" dirty="0">
                <a:latin typeface="Times New Roman" panose="02020603050405020304" pitchFamily="18" charset="0"/>
              </a:rPr>
              <a:t>- Chắc là cụ bị ốm?</a:t>
            </a:r>
          </a:p>
          <a:p>
            <a:pPr algn="just" eaLnBrk="1" hangingPunct="1">
              <a:lnSpc>
                <a:spcPct val="100000"/>
              </a:lnSpc>
              <a:spcBef>
                <a:spcPct val="0"/>
              </a:spcBef>
              <a:buFont typeface="Arial" panose="020B0604020202020204" pitchFamily="34" charset="0"/>
              <a:buNone/>
            </a:pPr>
            <a:r>
              <a:rPr lang="vi-VN" altLang="en-US" sz="2400" b="1" dirty="0">
                <a:latin typeface="Times New Roman" panose="02020603050405020304" pitchFamily="18" charset="0"/>
              </a:rPr>
              <a:t>- Hay cụ đánh mất cái gì?</a:t>
            </a:r>
          </a:p>
          <a:p>
            <a:pPr algn="just" eaLnBrk="1" hangingPunct="1">
              <a:lnSpc>
                <a:spcPct val="100000"/>
              </a:lnSpc>
              <a:spcBef>
                <a:spcPct val="0"/>
              </a:spcBef>
              <a:buFont typeface="Arial" panose="020B0604020202020204" pitchFamily="34" charset="0"/>
              <a:buNone/>
            </a:pPr>
            <a:r>
              <a:rPr lang="vi-VN" altLang="en-US" sz="2400" b="1" dirty="0">
                <a:latin typeface="Times New Roman" panose="02020603050405020304" pitchFamily="18" charset="0"/>
              </a:rPr>
              <a:t>- Chúng mình thử hỏi xem đi!</a:t>
            </a:r>
          </a:p>
        </p:txBody>
      </p:sp>
      <p:pic>
        <p:nvPicPr>
          <p:cNvPr id="10" name="Picture 19" descr="Hình ảnh Mùa Học đọc Sách Trẻ Em Cô Bé, Hình, Tươi Mới, Phí miễn phí tải  tập tin PNG PSDComment và Vector">
            <a:extLst>
              <a:ext uri="{FF2B5EF4-FFF2-40B4-BE49-F238E27FC236}">
                <a16:creationId xmlns:a16="http://schemas.microsoft.com/office/drawing/2014/main" id="{0F28DF80-C7A5-4C86-B6D8-B386D893920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16913" y="568325"/>
            <a:ext cx="1131887" cy="1131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2" name="Text Box 7">
            <a:extLst>
              <a:ext uri="{FF2B5EF4-FFF2-40B4-BE49-F238E27FC236}">
                <a16:creationId xmlns:a16="http://schemas.microsoft.com/office/drawing/2014/main" id="{5BD793D9-B79D-4509-A2B8-C9C17AB01C2D}"/>
              </a:ext>
            </a:extLst>
          </p:cNvPr>
          <p:cNvSpPr txBox="1">
            <a:spLocks noChangeArrowheads="1"/>
          </p:cNvSpPr>
          <p:nvPr/>
        </p:nvSpPr>
        <p:spPr bwMode="auto">
          <a:xfrm>
            <a:off x="4343400" y="923925"/>
            <a:ext cx="45005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b="1" dirty="0" err="1">
                <a:solidFill>
                  <a:srgbClr val="FF0000"/>
                </a:solidFill>
                <a:latin typeface="Times New Roman" panose="02020603050405020304" pitchFamily="18" charset="0"/>
              </a:rPr>
              <a:t>Các</a:t>
            </a:r>
            <a:r>
              <a:rPr lang="en-US" altLang="en-US" b="1" dirty="0">
                <a:solidFill>
                  <a:srgbClr val="FF0000"/>
                </a:solidFill>
                <a:latin typeface="Times New Roman" panose="02020603050405020304" pitchFamily="18" charset="0"/>
              </a:rPr>
              <a:t> </a:t>
            </a:r>
            <a:r>
              <a:rPr lang="en-US" altLang="en-US" b="1" dirty="0" err="1">
                <a:solidFill>
                  <a:srgbClr val="FF0000"/>
                </a:solidFill>
                <a:latin typeface="Times New Roman" panose="02020603050405020304" pitchFamily="18" charset="0"/>
              </a:rPr>
              <a:t>em</a:t>
            </a:r>
            <a:r>
              <a:rPr lang="en-US" altLang="en-US" b="1" dirty="0">
                <a:solidFill>
                  <a:srgbClr val="FF0000"/>
                </a:solidFill>
                <a:latin typeface="Times New Roman" panose="02020603050405020304" pitchFamily="18" charset="0"/>
              </a:rPr>
              <a:t> </a:t>
            </a:r>
            <a:r>
              <a:rPr lang="en-US" altLang="en-US" b="1" dirty="0" err="1">
                <a:solidFill>
                  <a:srgbClr val="FF0000"/>
                </a:solidFill>
                <a:latin typeface="Times New Roman" panose="02020603050405020304" pitchFamily="18" charset="0"/>
              </a:rPr>
              <a:t>nhỏ</a:t>
            </a:r>
            <a:r>
              <a:rPr lang="en-US" altLang="en-US" b="1" dirty="0">
                <a:solidFill>
                  <a:srgbClr val="FF0000"/>
                </a:solidFill>
                <a:latin typeface="Times New Roman" panose="02020603050405020304" pitchFamily="18" charset="0"/>
              </a:rPr>
              <a:t> </a:t>
            </a:r>
            <a:r>
              <a:rPr lang="en-US" altLang="en-US" b="1" dirty="0" err="1">
                <a:solidFill>
                  <a:srgbClr val="FF0000"/>
                </a:solidFill>
                <a:latin typeface="Times New Roman" panose="02020603050405020304" pitchFamily="18" charset="0"/>
              </a:rPr>
              <a:t>và</a:t>
            </a:r>
            <a:r>
              <a:rPr lang="en-US" altLang="en-US" b="1" dirty="0">
                <a:solidFill>
                  <a:srgbClr val="FF0000"/>
                </a:solidFill>
                <a:latin typeface="Times New Roman" panose="02020603050405020304" pitchFamily="18" charset="0"/>
              </a:rPr>
              <a:t> </a:t>
            </a:r>
            <a:r>
              <a:rPr lang="en-US" altLang="en-US" b="1" dirty="0" err="1">
                <a:solidFill>
                  <a:srgbClr val="FF0000"/>
                </a:solidFill>
                <a:latin typeface="Times New Roman" panose="02020603050405020304" pitchFamily="18" charset="0"/>
              </a:rPr>
              <a:t>cụ</a:t>
            </a:r>
            <a:r>
              <a:rPr lang="en-US" altLang="en-US" b="1" dirty="0">
                <a:solidFill>
                  <a:srgbClr val="FF0000"/>
                </a:solidFill>
                <a:latin typeface="Times New Roman" panose="02020603050405020304" pitchFamily="18" charset="0"/>
              </a:rPr>
              <a:t> </a:t>
            </a:r>
            <a:r>
              <a:rPr lang="en-US" altLang="en-US" b="1" dirty="0" err="1">
                <a:solidFill>
                  <a:srgbClr val="FF0000"/>
                </a:solidFill>
                <a:latin typeface="Times New Roman" panose="02020603050405020304" pitchFamily="18" charset="0"/>
              </a:rPr>
              <a:t>già</a:t>
            </a:r>
            <a:endParaRPr lang="en-US" altLang="en-US" b="1" dirty="0">
              <a:solidFill>
                <a:srgbClr val="FF0000"/>
              </a:solidFill>
              <a:latin typeface="Times New Roman" panose="02020603050405020304" pitchFamily="18" charset="0"/>
            </a:endParaRPr>
          </a:p>
        </p:txBody>
      </p:sp>
      <p:sp>
        <p:nvSpPr>
          <p:cNvPr id="2" name="Speech Bubble: Oval 1">
            <a:extLst>
              <a:ext uri="{FF2B5EF4-FFF2-40B4-BE49-F238E27FC236}">
                <a16:creationId xmlns:a16="http://schemas.microsoft.com/office/drawing/2014/main" id="{80190398-0561-4ADF-9428-8E3BA3323478}"/>
              </a:ext>
            </a:extLst>
          </p:cNvPr>
          <p:cNvSpPr/>
          <p:nvPr/>
        </p:nvSpPr>
        <p:spPr>
          <a:xfrm rot="714171">
            <a:off x="9172575" y="61913"/>
            <a:ext cx="1311275" cy="841375"/>
          </a:xfrm>
          <a:prstGeom prst="wedgeEllipseCallout">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sz="2400" b="1" dirty="0">
              <a:solidFill>
                <a:srgbClr val="0000FF"/>
              </a:solidFill>
              <a:latin typeface="Times New Roman" panose="02020603050405020304" pitchFamily="18" charset="0"/>
              <a:cs typeface="Times New Roman" panose="02020603050405020304" pitchFamily="18" charset="0"/>
            </a:endParaRPr>
          </a:p>
        </p:txBody>
      </p:sp>
      <p:sp>
        <p:nvSpPr>
          <p:cNvPr id="14" name="Text Box 7">
            <a:extLst>
              <a:ext uri="{FF2B5EF4-FFF2-40B4-BE49-F238E27FC236}">
                <a16:creationId xmlns:a16="http://schemas.microsoft.com/office/drawing/2014/main" id="{6DACF981-6C5A-4000-A3FA-06FBD31BCE7B}"/>
              </a:ext>
            </a:extLst>
          </p:cNvPr>
          <p:cNvSpPr txBox="1">
            <a:spLocks noChangeArrowheads="1"/>
          </p:cNvSpPr>
          <p:nvPr/>
        </p:nvSpPr>
        <p:spPr bwMode="auto">
          <a:xfrm>
            <a:off x="9220200" y="252413"/>
            <a:ext cx="14525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2400" b="1">
                <a:solidFill>
                  <a:srgbClr val="FF0000"/>
                </a:solidFill>
                <a:latin typeface="Times New Roman" panose="02020603050405020304" pitchFamily="18" charset="0"/>
              </a:rPr>
              <a:t>SGK/62</a:t>
            </a:r>
          </a:p>
        </p:txBody>
      </p:sp>
    </p:spTree>
    <p:custDataLst>
      <p:tags r:id="rId1"/>
    </p:custData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down)">
                                      <p:cBhvr>
                                        <p:cTn id="10" dur="500"/>
                                        <p:tgtEl>
                                          <p:spTgt spid="14"/>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down)">
                                      <p:cBhvr>
                                        <p:cTn id="13" dur="500"/>
                                        <p:tgtEl>
                                          <p:spTgt spid="2"/>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6149"/>
                                        </p:tgtEl>
                                        <p:attrNameLst>
                                          <p:attrName>style.visibility</p:attrName>
                                        </p:attrNameLst>
                                      </p:cBhvr>
                                      <p:to>
                                        <p:strVal val="visible"/>
                                      </p:to>
                                    </p:set>
                                    <p:animEffect transition="in" filter="barn(inVertical)">
                                      <p:cBhvr>
                                        <p:cTn id="16" dur="500"/>
                                        <p:tgtEl>
                                          <p:spTgt spid="61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9" grpId="0"/>
      <p:bldP spid="2" grpId="0" animBg="1"/>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170" name="Rectangle 3">
            <a:extLst>
              <a:ext uri="{FF2B5EF4-FFF2-40B4-BE49-F238E27FC236}">
                <a16:creationId xmlns:a16="http://schemas.microsoft.com/office/drawing/2014/main" id="{555D7ECF-FC45-4178-A23D-679FE91FC3EC}"/>
              </a:ext>
            </a:extLst>
          </p:cNvPr>
          <p:cNvSpPr>
            <a:spLocks noChangeArrowheads="1"/>
          </p:cNvSpPr>
          <p:nvPr/>
        </p:nvSpPr>
        <p:spPr bwMode="auto">
          <a:xfrm>
            <a:off x="2417763" y="1997075"/>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800">
              <a:latin typeface="Arial" panose="020B0604020202020204" pitchFamily="34" charset="0"/>
              <a:cs typeface="Arial" panose="020B0604020202020204" pitchFamily="34" charset="0"/>
            </a:endParaRPr>
          </a:p>
        </p:txBody>
      </p:sp>
      <p:sp>
        <p:nvSpPr>
          <p:cNvPr id="7171" name="Rectangle 4">
            <a:extLst>
              <a:ext uri="{FF2B5EF4-FFF2-40B4-BE49-F238E27FC236}">
                <a16:creationId xmlns:a16="http://schemas.microsoft.com/office/drawing/2014/main" id="{C74AF3B7-027E-4CD7-A377-6E4E9AB3D211}"/>
              </a:ext>
            </a:extLst>
          </p:cNvPr>
          <p:cNvSpPr>
            <a:spLocks noChangeArrowheads="1"/>
          </p:cNvSpPr>
          <p:nvPr/>
        </p:nvSpPr>
        <p:spPr bwMode="auto">
          <a:xfrm>
            <a:off x="2417763" y="1997075"/>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800">
              <a:latin typeface="Arial" panose="020B0604020202020204" pitchFamily="34" charset="0"/>
              <a:cs typeface="Arial" panose="020B0604020202020204" pitchFamily="34" charset="0"/>
            </a:endParaRPr>
          </a:p>
        </p:txBody>
      </p:sp>
      <p:sp>
        <p:nvSpPr>
          <p:cNvPr id="6154" name="Text Box 27">
            <a:extLst>
              <a:ext uri="{FF2B5EF4-FFF2-40B4-BE49-F238E27FC236}">
                <a16:creationId xmlns:a16="http://schemas.microsoft.com/office/drawing/2014/main" id="{DDD6E46F-ADB6-4CFC-83F7-29C8D167DCDC}"/>
              </a:ext>
            </a:extLst>
          </p:cNvPr>
          <p:cNvSpPr txBox="1">
            <a:spLocks noChangeArrowheads="1"/>
          </p:cNvSpPr>
          <p:nvPr/>
        </p:nvSpPr>
        <p:spPr bwMode="auto">
          <a:xfrm>
            <a:off x="1000125" y="1354138"/>
            <a:ext cx="10326688" cy="4894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just" eaLnBrk="1" hangingPunct="1">
              <a:lnSpc>
                <a:spcPct val="100000"/>
              </a:lnSpc>
              <a:spcBef>
                <a:spcPts val="0"/>
              </a:spcBef>
              <a:spcAft>
                <a:spcPts val="0"/>
              </a:spcAft>
              <a:buFont typeface="Arial" panose="020B0604020202020204" pitchFamily="34" charset="0"/>
              <a:buNone/>
              <a:defRPr/>
            </a:pPr>
            <a:r>
              <a:rPr lang="vi-VN" altLang="en-US" sz="2400" b="1" dirty="0">
                <a:latin typeface="Times New Roman" panose="02020603050405020304" pitchFamily="18" charset="0"/>
              </a:rPr>
              <a:t>3. C</a:t>
            </a:r>
            <a:r>
              <a:rPr lang="en-US" altLang="en-US" sz="2400" b="1" dirty="0" err="1">
                <a:latin typeface="Times New Roman" panose="02020603050405020304" pitchFamily="18" charset="0"/>
              </a:rPr>
              <a:t>ác</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em</a:t>
            </a:r>
            <a:r>
              <a:rPr lang="vi-VN" altLang="en-US" sz="2400" b="1" dirty="0">
                <a:latin typeface="Times New Roman" panose="02020603050405020304" pitchFamily="18" charset="0"/>
              </a:rPr>
              <a:t> tới chỗ ông cụ, lễ phép hỏi:</a:t>
            </a:r>
          </a:p>
          <a:p>
            <a:pPr algn="just" eaLnBrk="1" hangingPunct="1">
              <a:lnSpc>
                <a:spcPct val="100000"/>
              </a:lnSpc>
              <a:spcBef>
                <a:spcPts val="0"/>
              </a:spcBef>
              <a:spcAft>
                <a:spcPts val="0"/>
              </a:spcAft>
              <a:buFont typeface="Arial" panose="020B0604020202020204" pitchFamily="34" charset="0"/>
              <a:buNone/>
              <a:defRPr/>
            </a:pPr>
            <a:r>
              <a:rPr lang="vi-VN" altLang="en-US" sz="2400" b="1" dirty="0">
                <a:latin typeface="Times New Roman" panose="02020603050405020304" pitchFamily="18" charset="0"/>
              </a:rPr>
              <a:t> - Thưa cụ, chúng cháu có thể giúp gì cụ không ạ?</a:t>
            </a:r>
          </a:p>
          <a:p>
            <a:pPr algn="just" eaLnBrk="1" hangingPunct="1">
              <a:lnSpc>
                <a:spcPct val="100000"/>
              </a:lnSpc>
              <a:spcBef>
                <a:spcPts val="0"/>
              </a:spcBef>
              <a:spcAft>
                <a:spcPts val="0"/>
              </a:spcAft>
              <a:buFont typeface="Arial" panose="020B0604020202020204" pitchFamily="34" charset="0"/>
              <a:buNone/>
              <a:defRPr/>
            </a:pPr>
            <a:r>
              <a:rPr lang="vi-VN" altLang="en-US" sz="2400" b="1" dirty="0">
                <a:latin typeface="Times New Roman" panose="02020603050405020304" pitchFamily="18" charset="0"/>
              </a:rPr>
              <a:t>  Cụ già thở nặng nhọc, nhưng đôi mắt ánh lên những tia ấm áp:</a:t>
            </a:r>
          </a:p>
          <a:p>
            <a:pPr algn="just" eaLnBrk="1" hangingPunct="1">
              <a:lnSpc>
                <a:spcPct val="100000"/>
              </a:lnSpc>
              <a:spcBef>
                <a:spcPts val="0"/>
              </a:spcBef>
              <a:spcAft>
                <a:spcPts val="0"/>
              </a:spcAft>
              <a:buNone/>
              <a:defRPr/>
            </a:pPr>
            <a:r>
              <a:rPr lang="en-US" altLang="en-US" sz="2400" b="1" dirty="0">
                <a:latin typeface="Times New Roman" panose="02020603050405020304" pitchFamily="18" charset="0"/>
              </a:rPr>
              <a:t>- </a:t>
            </a:r>
            <a:r>
              <a:rPr lang="vi-VN" altLang="en-US" sz="2400" b="1" dirty="0">
                <a:latin typeface="Times New Roman" panose="02020603050405020304" pitchFamily="18" charset="0"/>
              </a:rPr>
              <a:t>Cảm ơn các cháu. Nhưng các cháu không giúp ông được đâu.</a:t>
            </a:r>
            <a:endParaRPr lang="en-US" altLang="en-US" sz="2400" b="1" dirty="0">
              <a:latin typeface="Times New Roman" panose="02020603050405020304" pitchFamily="18" charset="0"/>
            </a:endParaRPr>
          </a:p>
          <a:p>
            <a:pPr algn="just" eaLnBrk="1" hangingPunct="1">
              <a:lnSpc>
                <a:spcPct val="100000"/>
              </a:lnSpc>
              <a:spcBef>
                <a:spcPts val="0"/>
              </a:spcBef>
              <a:spcAft>
                <a:spcPts val="0"/>
              </a:spcAft>
              <a:buFont typeface="Arial" panose="020B0604020202020204" pitchFamily="34" charset="0"/>
              <a:buNone/>
              <a:defRPr/>
            </a:pPr>
            <a:r>
              <a:rPr lang="vi-VN" altLang="en-US" sz="2400" b="1" dirty="0">
                <a:latin typeface="Times New Roman" panose="02020603050405020304" pitchFamily="18" charset="0"/>
              </a:rPr>
              <a:t>4. Cụ ngừng lại, rồi nghẹn ngào nói tiếp:</a:t>
            </a:r>
          </a:p>
          <a:p>
            <a:pPr algn="just" eaLnBrk="1" hangingPunct="1">
              <a:lnSpc>
                <a:spcPct val="100000"/>
              </a:lnSpc>
              <a:spcBef>
                <a:spcPts val="0"/>
              </a:spcBef>
              <a:spcAft>
                <a:spcPts val="0"/>
              </a:spcAft>
              <a:buFont typeface="Arial" panose="020B0604020202020204" pitchFamily="34" charset="0"/>
              <a:buNone/>
              <a:defRPr/>
            </a:pPr>
            <a:r>
              <a:rPr lang="vi-VN" altLang="en-US" sz="2400" b="1" dirty="0">
                <a:latin typeface="Times New Roman" panose="02020603050405020304" pitchFamily="18" charset="0"/>
              </a:rPr>
              <a:t> - Ông đang rất buồn. Bà lão nhà ông nằm bệnh viện mấy tháng nay rồi. Bà ốm nặng lắm, khó mà qua khỏi. Ông ngồi đây chờ xe buýt để đến bệnh viện. Ông cảm ơn lòng tốt của các cháu. Dẫu các cháu không giúp gì được, nhưng ông cũng thấy lòng nhẹ hơn. </a:t>
            </a:r>
          </a:p>
          <a:p>
            <a:pPr algn="just" eaLnBrk="1" hangingPunct="1">
              <a:lnSpc>
                <a:spcPct val="100000"/>
              </a:lnSpc>
              <a:spcBef>
                <a:spcPts val="0"/>
              </a:spcBef>
              <a:spcAft>
                <a:spcPts val="0"/>
              </a:spcAft>
              <a:buFont typeface="Arial" panose="020B0604020202020204" pitchFamily="34" charset="0"/>
              <a:buNone/>
              <a:defRPr/>
            </a:pPr>
            <a:r>
              <a:rPr lang="vi-VN" altLang="en-US" sz="2400" b="1" dirty="0">
                <a:latin typeface="Times New Roman" panose="02020603050405020304" pitchFamily="18" charset="0"/>
              </a:rPr>
              <a:t>5. Đám trẻ lặng đi. Các em nhìn cụ già đầy thương cảm.</a:t>
            </a:r>
          </a:p>
          <a:p>
            <a:pPr algn="just" eaLnBrk="1" hangingPunct="1">
              <a:lnSpc>
                <a:spcPct val="100000"/>
              </a:lnSpc>
              <a:spcBef>
                <a:spcPts val="0"/>
              </a:spcBef>
              <a:spcAft>
                <a:spcPts val="0"/>
              </a:spcAft>
              <a:buFont typeface="Arial" panose="020B0604020202020204" pitchFamily="34" charset="0"/>
              <a:buNone/>
              <a:defRPr/>
            </a:pPr>
            <a:r>
              <a:rPr lang="vi-VN" altLang="en-US" sz="2400" b="1" dirty="0">
                <a:latin typeface="Times New Roman" panose="02020603050405020304" pitchFamily="18" charset="0"/>
              </a:rPr>
              <a:t>Một lát sau, xe buýt đến. Giúp ông cụ lên xe rồi, các em còn đứng</a:t>
            </a:r>
            <a:endParaRPr lang="en-US" altLang="en-US" sz="2400" b="1" dirty="0">
              <a:latin typeface="Times New Roman" panose="02020603050405020304" pitchFamily="18" charset="0"/>
            </a:endParaRPr>
          </a:p>
          <a:p>
            <a:pPr algn="just" eaLnBrk="1" hangingPunct="1">
              <a:lnSpc>
                <a:spcPct val="100000"/>
              </a:lnSpc>
              <a:spcBef>
                <a:spcPts val="0"/>
              </a:spcBef>
              <a:spcAft>
                <a:spcPts val="0"/>
              </a:spcAft>
              <a:buFont typeface="Arial" panose="020B0604020202020204" pitchFamily="34" charset="0"/>
              <a:buNone/>
              <a:defRPr/>
            </a:pPr>
            <a:r>
              <a:rPr lang="vi-VN" altLang="en-US" sz="2400" b="1" dirty="0">
                <a:latin typeface="Times New Roman" panose="02020603050405020304" pitchFamily="18" charset="0"/>
              </a:rPr>
              <a:t>nhìn theo mãi mới ra về. </a:t>
            </a:r>
          </a:p>
          <a:p>
            <a:pPr algn="just" eaLnBrk="1" hangingPunct="1">
              <a:lnSpc>
                <a:spcPct val="100000"/>
              </a:lnSpc>
              <a:spcBef>
                <a:spcPts val="0"/>
              </a:spcBef>
              <a:spcAft>
                <a:spcPts val="0"/>
              </a:spcAft>
              <a:buFont typeface="Arial" panose="020B0604020202020204" pitchFamily="34" charset="0"/>
              <a:buNone/>
              <a:defRPr/>
            </a:pPr>
            <a:endParaRPr lang="vi-VN" altLang="en-US" sz="2400" b="1" dirty="0">
              <a:latin typeface="Times New Roman" panose="02020603050405020304" pitchFamily="18" charset="0"/>
            </a:endParaRPr>
          </a:p>
        </p:txBody>
      </p:sp>
      <p:sp>
        <p:nvSpPr>
          <p:cNvPr id="7173" name="Text Box 27">
            <a:extLst>
              <a:ext uri="{FF2B5EF4-FFF2-40B4-BE49-F238E27FC236}">
                <a16:creationId xmlns:a16="http://schemas.microsoft.com/office/drawing/2014/main" id="{64E45546-1B89-403E-883A-9623BF5679CD}"/>
              </a:ext>
            </a:extLst>
          </p:cNvPr>
          <p:cNvSpPr txBox="1">
            <a:spLocks noChangeArrowheads="1"/>
          </p:cNvSpPr>
          <p:nvPr/>
        </p:nvSpPr>
        <p:spPr bwMode="auto">
          <a:xfrm>
            <a:off x="5867400" y="5585618"/>
            <a:ext cx="4038600" cy="830263"/>
          </a:xfrm>
          <a:prstGeom prst="rect">
            <a:avLst/>
          </a:prstGeom>
          <a:solidFill>
            <a:srgbClr val="F8F8EC"/>
          </a:solidFill>
          <a:ln>
            <a:noFill/>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b="1" i="1" dirty="0">
                <a:latin typeface="Times New Roman" panose="02020603050405020304" pitchFamily="18" charset="0"/>
              </a:rPr>
              <a:t>Theo </a:t>
            </a:r>
            <a:r>
              <a:rPr lang="en-US" altLang="en-US" sz="2400" b="1" dirty="0">
                <a:latin typeface="Times New Roman" panose="02020603050405020304" pitchFamily="18" charset="0"/>
              </a:rPr>
              <a:t>Xu-</a:t>
            </a:r>
            <a:r>
              <a:rPr lang="en-US" altLang="en-US" sz="2400" b="1" dirty="0" err="1">
                <a:latin typeface="Times New Roman" panose="02020603050405020304" pitchFamily="18" charset="0"/>
              </a:rPr>
              <a:t>khôm</a:t>
            </a:r>
            <a:r>
              <a:rPr lang="en-US" altLang="en-US" sz="2400" b="1" dirty="0">
                <a:latin typeface="Times New Roman" panose="02020603050405020304" pitchFamily="18" charset="0"/>
              </a:rPr>
              <a:t>-</a:t>
            </a:r>
            <a:r>
              <a:rPr lang="en-US" altLang="en-US" sz="2400" b="1" dirty="0" err="1">
                <a:latin typeface="Times New Roman" panose="02020603050405020304" pitchFamily="18" charset="0"/>
              </a:rPr>
              <a:t>lin-xki</a:t>
            </a:r>
            <a:endParaRPr lang="en-US" altLang="en-US" sz="2400" b="1" dirty="0">
              <a:latin typeface="Times New Roman" panose="02020603050405020304" pitchFamily="18" charset="0"/>
            </a:endParaRPr>
          </a:p>
          <a:p>
            <a:pPr algn="ctr" eaLnBrk="1" hangingPunct="1">
              <a:lnSpc>
                <a:spcPct val="100000"/>
              </a:lnSpc>
              <a:spcBef>
                <a:spcPct val="0"/>
              </a:spcBef>
              <a:buFontTx/>
              <a:buNone/>
            </a:pPr>
            <a:r>
              <a:rPr lang="en-US" altLang="en-US" sz="2400" b="1" i="1" dirty="0">
                <a:latin typeface="Times New Roman" panose="02020603050405020304" pitchFamily="18" charset="0"/>
              </a:rPr>
              <a:t>(</a:t>
            </a:r>
            <a:r>
              <a:rPr lang="en-US" altLang="en-US" sz="2400" b="1" i="1" dirty="0" err="1">
                <a:latin typeface="Times New Roman" panose="02020603050405020304" pitchFamily="18" charset="0"/>
              </a:rPr>
              <a:t>Tiếng</a:t>
            </a:r>
            <a:r>
              <a:rPr lang="en-US" altLang="en-US" sz="2400" b="1" i="1" dirty="0">
                <a:latin typeface="Times New Roman" panose="02020603050405020304" pitchFamily="18" charset="0"/>
              </a:rPr>
              <a:t> </a:t>
            </a:r>
            <a:r>
              <a:rPr lang="en-US" altLang="en-US" sz="2400" b="1" i="1" dirty="0" err="1">
                <a:latin typeface="Times New Roman" panose="02020603050405020304" pitchFamily="18" charset="0"/>
              </a:rPr>
              <a:t>Việt</a:t>
            </a:r>
            <a:r>
              <a:rPr lang="en-US" altLang="en-US" sz="2400" b="1" i="1" dirty="0">
                <a:latin typeface="Times New Roman" panose="02020603050405020304" pitchFamily="18" charset="0"/>
              </a:rPr>
              <a:t> 3, 1995)</a:t>
            </a:r>
          </a:p>
        </p:txBody>
      </p:sp>
    </p:spTree>
  </p:cSld>
  <p:clrMapOvr>
    <a:masterClrMapping/>
  </p:clrMapOvr>
  <p:transition spd="slow">
    <p:dissolv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Box 6"/>
          <p:cNvSpPr txBox="1">
            <a:spLocks noChangeArrowheads="1"/>
          </p:cNvSpPr>
          <p:nvPr/>
        </p:nvSpPr>
        <p:spPr bwMode="auto">
          <a:xfrm>
            <a:off x="1447800" y="533400"/>
            <a:ext cx="883920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150000"/>
              </a:lnSpc>
              <a:spcBef>
                <a:spcPct val="0"/>
              </a:spcBef>
              <a:buFontTx/>
              <a:buNone/>
            </a:pPr>
            <a:r>
              <a:rPr lang="en-US" altLang="en-US" sz="7200" b="1">
                <a:solidFill>
                  <a:srgbClr val="FF0000"/>
                </a:solidFill>
                <a:latin typeface="UTM Avo"/>
              </a:rPr>
              <a:t>LUYỆN ĐỌC</a:t>
            </a:r>
          </a:p>
        </p:txBody>
      </p:sp>
      <p:pic>
        <p:nvPicPr>
          <p:cNvPr id="10243" name="6"/>
          <p:cNvPicPr>
            <a:picLocks noChangeAspect="1"/>
          </p:cNvPicPr>
          <p:nvPr/>
        </p:nvPicPr>
        <p:blipFill>
          <a:blip r:embed="rId3" cstate="print">
            <a:extLst>
              <a:ext uri="{28A0092B-C50C-407E-A947-70E740481C1C}">
                <a14:useLocalDpi xmlns:a14="http://schemas.microsoft.com/office/drawing/2010/main" val="0"/>
              </a:ext>
            </a:extLst>
          </a:blip>
          <a:srcRect t="34927"/>
          <a:stretch>
            <a:fillRect/>
          </a:stretch>
        </p:blipFill>
        <p:spPr bwMode="auto">
          <a:xfrm>
            <a:off x="1490664" y="2654300"/>
            <a:ext cx="9144001" cy="3346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s 12"/>
          <p:cNvSpPr/>
          <p:nvPr/>
        </p:nvSpPr>
        <p:spPr>
          <a:xfrm>
            <a:off x="2286000" y="2238802"/>
            <a:ext cx="6490272" cy="830997"/>
          </a:xfrm>
          <a:prstGeom prst="rect">
            <a:avLst/>
          </a:prstGeom>
          <a:noFill/>
          <a:ln>
            <a:noFill/>
          </a:ln>
        </p:spPr>
        <p:txBody>
          <a:bodyPr>
            <a:spAutoFit/>
            <a:scene3d>
              <a:camera prst="orthographicFront"/>
              <a:lightRig rig="soft" dir="t">
                <a:rot lat="0" lon="0" rev="15600000"/>
              </a:lightRig>
            </a:scene3d>
            <a:sp3d extrusionH="57150" prstMaterial="softEdge">
              <a:bevelT w="25400" h="38100"/>
            </a:sp3d>
          </a:bodyPr>
          <a:lstStyle/>
          <a:p>
            <a:pPr algn="ctr" eaLnBrk="1" hangingPunct="1">
              <a:defRPr/>
            </a:pPr>
            <a:r>
              <a:rPr lang="en-US" altLang="zh-CN" sz="4800" b="1" dirty="0">
                <a:solidFill>
                  <a:srgbClr val="C00000"/>
                </a:solidFill>
                <a:latin typeface="Times New Roman" panose="02020603050405020304" charset="0"/>
                <a:cs typeface="Times New Roman" panose="02020603050405020304" charset="0"/>
              </a:rPr>
              <a:t>- </a:t>
            </a:r>
            <a:r>
              <a:rPr lang="en-US" altLang="zh-CN" sz="4800" b="1" dirty="0" err="1">
                <a:solidFill>
                  <a:srgbClr val="C00000"/>
                </a:solidFill>
                <a:latin typeface="Times New Roman" panose="02020603050405020304" charset="0"/>
                <a:cs typeface="Times New Roman" panose="02020603050405020304" charset="0"/>
              </a:rPr>
              <a:t>Đọc</a:t>
            </a:r>
            <a:r>
              <a:rPr lang="en-US" altLang="zh-CN" sz="4800" b="1" dirty="0">
                <a:solidFill>
                  <a:srgbClr val="C00000"/>
                </a:solidFill>
                <a:latin typeface="Times New Roman" panose="02020603050405020304" charset="0"/>
                <a:cs typeface="Times New Roman" panose="02020603050405020304" charset="0"/>
              </a:rPr>
              <a:t> </a:t>
            </a:r>
            <a:r>
              <a:rPr lang="en-US" altLang="zh-CN" sz="4800" b="1" dirty="0" err="1">
                <a:solidFill>
                  <a:srgbClr val="C00000"/>
                </a:solidFill>
                <a:latin typeface="Times New Roman" panose="02020603050405020304" charset="0"/>
                <a:cs typeface="Times New Roman" panose="02020603050405020304" charset="0"/>
              </a:rPr>
              <a:t>nối</a:t>
            </a:r>
            <a:r>
              <a:rPr lang="en-US" altLang="zh-CN" sz="4800" b="1" dirty="0">
                <a:solidFill>
                  <a:srgbClr val="C00000"/>
                </a:solidFill>
                <a:latin typeface="Times New Roman" panose="02020603050405020304" charset="0"/>
                <a:cs typeface="Times New Roman" panose="02020603050405020304" charset="0"/>
              </a:rPr>
              <a:t> </a:t>
            </a:r>
            <a:r>
              <a:rPr lang="en-US" altLang="zh-CN" sz="4800" b="1" dirty="0" err="1">
                <a:solidFill>
                  <a:srgbClr val="C00000"/>
                </a:solidFill>
                <a:latin typeface="Times New Roman" panose="02020603050405020304" charset="0"/>
                <a:cs typeface="Times New Roman" panose="02020603050405020304" charset="0"/>
              </a:rPr>
              <a:t>tiếp</a:t>
            </a:r>
            <a:r>
              <a:rPr lang="en-US" altLang="zh-CN" sz="4800" b="1" dirty="0">
                <a:solidFill>
                  <a:srgbClr val="C00000"/>
                </a:solidFill>
                <a:latin typeface="Times New Roman" panose="02020603050405020304" charset="0"/>
                <a:cs typeface="Times New Roman" panose="02020603050405020304" charset="0"/>
              </a:rPr>
              <a:t> </a:t>
            </a:r>
            <a:r>
              <a:rPr lang="en-US" altLang="zh-CN" sz="4800" b="1" dirty="0" err="1">
                <a:solidFill>
                  <a:srgbClr val="C00000"/>
                </a:solidFill>
                <a:latin typeface="Times New Roman" panose="02020603050405020304" charset="0"/>
                <a:cs typeface="Times New Roman" panose="02020603050405020304" charset="0"/>
              </a:rPr>
              <a:t>câu</a:t>
            </a:r>
            <a:r>
              <a:rPr lang="en-US" altLang="zh-CN" sz="4800" b="1" dirty="0">
                <a:solidFill>
                  <a:srgbClr val="C00000"/>
                </a:solidFill>
                <a:latin typeface="Times New Roman" panose="02020603050405020304" charset="0"/>
                <a:cs typeface="Times New Roman" panose="02020603050405020304" charset="0"/>
              </a:rPr>
              <a:t> </a:t>
            </a:r>
          </a:p>
        </p:txBody>
      </p:sp>
    </p:spTree>
    <p:extLst>
      <p:ext uri="{BB962C8B-B14F-4D97-AF65-F5344CB8AC3E}">
        <p14:creationId xmlns:p14="http://schemas.microsoft.com/office/powerpoint/2010/main" val="4175734629"/>
      </p:ext>
    </p:extLst>
  </p:cSld>
  <p:clrMapOvr>
    <a:masterClrMapping/>
  </p:clrMapOvr>
  <p:transition spd="slow">
    <p:randomBar dir="ver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Text Box 6"/>
          <p:cNvSpPr txBox="1">
            <a:spLocks noChangeArrowheads="1"/>
          </p:cNvSpPr>
          <p:nvPr/>
        </p:nvSpPr>
        <p:spPr bwMode="auto">
          <a:xfrm>
            <a:off x="1749425" y="739518"/>
            <a:ext cx="27432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sz="2800" b="1" dirty="0">
                <a:solidFill>
                  <a:srgbClr val="FF0000"/>
                </a:solidFill>
                <a:latin typeface="Times New Roman" panose="02020603050405020304" pitchFamily="18" charset="0"/>
                <a:cs typeface="Times New Roman" panose="02020603050405020304" pitchFamily="18" charset="0"/>
              </a:rPr>
              <a:t>     </a:t>
            </a:r>
            <a:r>
              <a:rPr lang="en-US" sz="3600" b="1" u="sng" dirty="0" err="1">
                <a:solidFill>
                  <a:srgbClr val="FF0000"/>
                </a:solidFill>
                <a:latin typeface="Times New Roman" panose="02020603050405020304" pitchFamily="18" charset="0"/>
                <a:cs typeface="Times New Roman" panose="02020603050405020304" pitchFamily="18" charset="0"/>
              </a:rPr>
              <a:t>Luyện</a:t>
            </a:r>
            <a:r>
              <a:rPr lang="en-US" sz="3600" b="1" u="sng" dirty="0">
                <a:solidFill>
                  <a:srgbClr val="FF0000"/>
                </a:solidFill>
                <a:latin typeface="Times New Roman" panose="02020603050405020304" pitchFamily="18" charset="0"/>
                <a:cs typeface="Times New Roman" panose="02020603050405020304" pitchFamily="18" charset="0"/>
              </a:rPr>
              <a:t> </a:t>
            </a:r>
            <a:r>
              <a:rPr lang="en-US" sz="3600" b="1" u="sng" dirty="0" err="1">
                <a:solidFill>
                  <a:srgbClr val="FF0000"/>
                </a:solidFill>
                <a:latin typeface="Times New Roman" panose="02020603050405020304" pitchFamily="18" charset="0"/>
                <a:cs typeface="Times New Roman" panose="02020603050405020304" pitchFamily="18" charset="0"/>
              </a:rPr>
              <a:t>đọc</a:t>
            </a:r>
            <a:endParaRPr lang="en-US" sz="3600" b="1" u="sng" dirty="0">
              <a:solidFill>
                <a:srgbClr val="FF0000"/>
              </a:solidFill>
              <a:latin typeface="Times New Roman" panose="02020603050405020304" pitchFamily="18" charset="0"/>
              <a:cs typeface="Times New Roman" panose="02020603050405020304" pitchFamily="18" charset="0"/>
            </a:endParaRPr>
          </a:p>
        </p:txBody>
      </p:sp>
      <p:sp>
        <p:nvSpPr>
          <p:cNvPr id="29700" name="Text Box 7">
            <a:hlinkClick r:id="rId2" action="ppaction://hlinksldjump"/>
          </p:cNvPr>
          <p:cNvSpPr txBox="1">
            <a:spLocks noChangeArrowheads="1"/>
          </p:cNvSpPr>
          <p:nvPr/>
        </p:nvSpPr>
        <p:spPr bwMode="auto">
          <a:xfrm>
            <a:off x="6494547" y="743966"/>
            <a:ext cx="3352800"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sz="2800" b="1" dirty="0">
                <a:solidFill>
                  <a:srgbClr val="1A0597"/>
                </a:solidFill>
                <a:latin typeface="Times New Roman" panose="02020603050405020304" pitchFamily="18" charset="0"/>
                <a:cs typeface="Times New Roman" panose="02020603050405020304" pitchFamily="18" charset="0"/>
              </a:rPr>
              <a:t> </a:t>
            </a:r>
            <a:r>
              <a:rPr lang="en-US" sz="3600" b="1" u="sng" dirty="0" err="1">
                <a:solidFill>
                  <a:srgbClr val="FF0000"/>
                </a:solidFill>
                <a:latin typeface="Times New Roman" panose="02020603050405020304" pitchFamily="18" charset="0"/>
                <a:cs typeface="Times New Roman" panose="02020603050405020304" pitchFamily="18" charset="0"/>
              </a:rPr>
              <a:t>Tìm</a:t>
            </a:r>
            <a:r>
              <a:rPr lang="en-US" sz="3600" b="1" u="sng" dirty="0">
                <a:solidFill>
                  <a:srgbClr val="FF0000"/>
                </a:solidFill>
                <a:latin typeface="Times New Roman" panose="02020603050405020304" pitchFamily="18" charset="0"/>
                <a:cs typeface="Times New Roman" panose="02020603050405020304" pitchFamily="18" charset="0"/>
              </a:rPr>
              <a:t> </a:t>
            </a:r>
            <a:r>
              <a:rPr lang="en-US" sz="3600" b="1" u="sng" dirty="0" err="1">
                <a:solidFill>
                  <a:srgbClr val="FF0000"/>
                </a:solidFill>
                <a:latin typeface="Times New Roman" panose="02020603050405020304" pitchFamily="18" charset="0"/>
                <a:cs typeface="Times New Roman" panose="02020603050405020304" pitchFamily="18" charset="0"/>
              </a:rPr>
              <a:t>hiểu</a:t>
            </a:r>
            <a:r>
              <a:rPr lang="en-US" sz="3600" b="1" u="sng" dirty="0">
                <a:solidFill>
                  <a:srgbClr val="FF0000"/>
                </a:solidFill>
                <a:latin typeface="Times New Roman" panose="02020603050405020304" pitchFamily="18" charset="0"/>
                <a:cs typeface="Times New Roman" panose="02020603050405020304" pitchFamily="18" charset="0"/>
              </a:rPr>
              <a:t> </a:t>
            </a:r>
            <a:r>
              <a:rPr lang="en-US" sz="3600" b="1" u="sng" dirty="0" err="1">
                <a:solidFill>
                  <a:srgbClr val="FF0000"/>
                </a:solidFill>
                <a:latin typeface="Times New Roman" panose="02020603050405020304" pitchFamily="18" charset="0"/>
                <a:cs typeface="Times New Roman" panose="02020603050405020304" pitchFamily="18" charset="0"/>
              </a:rPr>
              <a:t>bài</a:t>
            </a:r>
            <a:endParaRPr lang="en-US" sz="2800" b="1" u="sng" dirty="0">
              <a:solidFill>
                <a:srgbClr val="FF0000"/>
              </a:solidFill>
              <a:latin typeface="Times New Roman" panose="02020603050405020304" pitchFamily="18" charset="0"/>
              <a:cs typeface="Times New Roman" panose="02020603050405020304" pitchFamily="18" charset="0"/>
            </a:endParaRPr>
          </a:p>
          <a:p>
            <a:pPr eaLnBrk="1" hangingPunct="1">
              <a:spcBef>
                <a:spcPct val="50000"/>
              </a:spcBef>
              <a:buFontTx/>
              <a:buNone/>
            </a:pPr>
            <a:endParaRPr lang="en-US" sz="2800" b="1" u="sng" dirty="0">
              <a:solidFill>
                <a:srgbClr val="FF0000"/>
              </a:solidFill>
              <a:latin typeface="Times New Roman" panose="02020603050405020304" pitchFamily="18" charset="0"/>
              <a:cs typeface="Times New Roman" panose="02020603050405020304" pitchFamily="18" charset="0"/>
            </a:endParaRPr>
          </a:p>
        </p:txBody>
      </p:sp>
      <p:sp>
        <p:nvSpPr>
          <p:cNvPr id="29701" name="Line 8"/>
          <p:cNvSpPr>
            <a:spLocks noChangeShapeType="1"/>
          </p:cNvSpPr>
          <p:nvPr/>
        </p:nvSpPr>
        <p:spPr bwMode="auto">
          <a:xfrm flipH="1">
            <a:off x="5389226" y="889000"/>
            <a:ext cx="9525" cy="4495800"/>
          </a:xfrm>
          <a:prstGeom prst="line">
            <a:avLst/>
          </a:prstGeom>
          <a:noFill/>
          <a:ln w="28575">
            <a:solidFill>
              <a:srgbClr val="1A0597"/>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02" name="Text Box 10"/>
          <p:cNvSpPr txBox="1">
            <a:spLocks noChangeArrowheads="1"/>
          </p:cNvSpPr>
          <p:nvPr/>
        </p:nvSpPr>
        <p:spPr bwMode="auto">
          <a:xfrm>
            <a:off x="1560939" y="1440373"/>
            <a:ext cx="349408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Lùi</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dần</a:t>
            </a:r>
            <a:endParaRPr lang="en-US" sz="4000" b="1" dirty="0">
              <a:latin typeface="Times New Roman" panose="02020603050405020304" pitchFamily="18" charset="0"/>
              <a:cs typeface="Times New Roman" panose="02020603050405020304" pitchFamily="18" charset="0"/>
            </a:endParaRPr>
          </a:p>
        </p:txBody>
      </p:sp>
      <p:sp>
        <p:nvSpPr>
          <p:cNvPr id="29703" name="Text Box 12"/>
          <p:cNvSpPr txBox="1">
            <a:spLocks noChangeArrowheads="1"/>
          </p:cNvSpPr>
          <p:nvPr/>
        </p:nvSpPr>
        <p:spPr bwMode="auto">
          <a:xfrm>
            <a:off x="1591872" y="2132740"/>
            <a:ext cx="29718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Lộ</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rõ</a:t>
            </a:r>
            <a:endParaRPr lang="en-US" sz="4000" b="1" dirty="0">
              <a:latin typeface="Times New Roman" panose="02020603050405020304" pitchFamily="18" charset="0"/>
              <a:cs typeface="Times New Roman" panose="02020603050405020304" pitchFamily="18" charset="0"/>
            </a:endParaRPr>
          </a:p>
        </p:txBody>
      </p:sp>
      <p:sp>
        <p:nvSpPr>
          <p:cNvPr id="12" name="Text Box 12"/>
          <p:cNvSpPr txBox="1">
            <a:spLocks noChangeArrowheads="1"/>
          </p:cNvSpPr>
          <p:nvPr/>
        </p:nvSpPr>
        <p:spPr bwMode="auto">
          <a:xfrm>
            <a:off x="1547449" y="2804838"/>
            <a:ext cx="3429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Sôi</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nổi</a:t>
            </a:r>
            <a:endParaRPr lang="en-US" sz="4000" b="1" dirty="0">
              <a:latin typeface="Times New Roman" panose="02020603050405020304" pitchFamily="18" charset="0"/>
              <a:cs typeface="Times New Roman" panose="02020603050405020304" pitchFamily="18" charset="0"/>
            </a:endParaRPr>
          </a:p>
        </p:txBody>
      </p:sp>
      <p:sp>
        <p:nvSpPr>
          <p:cNvPr id="9" name="Text Box 12"/>
          <p:cNvSpPr txBox="1">
            <a:spLocks noChangeArrowheads="1"/>
          </p:cNvSpPr>
          <p:nvPr/>
        </p:nvSpPr>
        <p:spPr bwMode="auto">
          <a:xfrm>
            <a:off x="1511926" y="3532993"/>
            <a:ext cx="3429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Lễ</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phép</a:t>
            </a:r>
            <a:endParaRPr lang="en-US" sz="4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29490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70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70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2" grpId="0"/>
      <p:bldP spid="29703" grpId="0"/>
      <p:bldP spid="12"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Box 6"/>
          <p:cNvSpPr txBox="1">
            <a:spLocks noChangeArrowheads="1"/>
          </p:cNvSpPr>
          <p:nvPr/>
        </p:nvSpPr>
        <p:spPr bwMode="auto">
          <a:xfrm>
            <a:off x="1447800" y="533400"/>
            <a:ext cx="883920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150000"/>
              </a:lnSpc>
              <a:spcBef>
                <a:spcPct val="0"/>
              </a:spcBef>
              <a:buFontTx/>
              <a:buNone/>
            </a:pPr>
            <a:r>
              <a:rPr lang="en-US" altLang="en-US" sz="7200" b="1">
                <a:solidFill>
                  <a:srgbClr val="FF0000"/>
                </a:solidFill>
                <a:latin typeface="UTM Avo"/>
              </a:rPr>
              <a:t>LUYỆN ĐỌC</a:t>
            </a:r>
          </a:p>
        </p:txBody>
      </p:sp>
      <p:pic>
        <p:nvPicPr>
          <p:cNvPr id="13315" name="6"/>
          <p:cNvPicPr>
            <a:picLocks noChangeAspect="1"/>
          </p:cNvPicPr>
          <p:nvPr/>
        </p:nvPicPr>
        <p:blipFill>
          <a:blip r:embed="rId3" cstate="print">
            <a:extLst>
              <a:ext uri="{28A0092B-C50C-407E-A947-70E740481C1C}">
                <a14:useLocalDpi xmlns:a14="http://schemas.microsoft.com/office/drawing/2010/main" val="0"/>
              </a:ext>
            </a:extLst>
          </a:blip>
          <a:srcRect t="34927"/>
          <a:stretch>
            <a:fillRect/>
          </a:stretch>
        </p:blipFill>
        <p:spPr bwMode="auto">
          <a:xfrm>
            <a:off x="1490664" y="2654300"/>
            <a:ext cx="9144001" cy="3346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s 12"/>
          <p:cNvSpPr/>
          <p:nvPr/>
        </p:nvSpPr>
        <p:spPr>
          <a:xfrm>
            <a:off x="2286000" y="2238801"/>
            <a:ext cx="7086600" cy="830997"/>
          </a:xfrm>
          <a:prstGeom prst="rect">
            <a:avLst/>
          </a:prstGeom>
          <a:noFill/>
          <a:ln>
            <a:noFill/>
          </a:ln>
        </p:spPr>
        <p:txBody>
          <a:bodyPr>
            <a:spAutoFit/>
            <a:scene3d>
              <a:camera prst="orthographicFront"/>
              <a:lightRig rig="soft" dir="t">
                <a:rot lat="0" lon="0" rev="15600000"/>
              </a:lightRig>
            </a:scene3d>
            <a:sp3d extrusionH="57150" prstMaterial="softEdge">
              <a:bevelT w="25400" h="38100"/>
            </a:sp3d>
          </a:bodyPr>
          <a:lstStyle/>
          <a:p>
            <a:pPr algn="ctr" eaLnBrk="1" hangingPunct="1">
              <a:defRPr/>
            </a:pPr>
            <a:r>
              <a:rPr lang="en-US" altLang="zh-CN" sz="4800" b="1" dirty="0">
                <a:solidFill>
                  <a:srgbClr val="C00000"/>
                </a:solidFill>
                <a:latin typeface="Times New Roman" panose="02020603050405020304" charset="0"/>
                <a:cs typeface="Times New Roman" panose="02020603050405020304" charset="0"/>
              </a:rPr>
              <a:t>- </a:t>
            </a:r>
            <a:r>
              <a:rPr lang="en-US" altLang="zh-CN" sz="4800" b="1" dirty="0" err="1">
                <a:solidFill>
                  <a:srgbClr val="C00000"/>
                </a:solidFill>
                <a:latin typeface="Times New Roman" panose="02020603050405020304" charset="0"/>
                <a:cs typeface="Times New Roman" panose="02020603050405020304" charset="0"/>
              </a:rPr>
              <a:t>Đọc</a:t>
            </a:r>
            <a:r>
              <a:rPr lang="en-US" altLang="zh-CN" sz="4800" b="1" dirty="0">
                <a:solidFill>
                  <a:srgbClr val="C00000"/>
                </a:solidFill>
                <a:latin typeface="Times New Roman" panose="02020603050405020304" charset="0"/>
                <a:cs typeface="Times New Roman" panose="02020603050405020304" charset="0"/>
              </a:rPr>
              <a:t> </a:t>
            </a:r>
            <a:r>
              <a:rPr lang="en-US" altLang="zh-CN" sz="4800" b="1" dirty="0" err="1">
                <a:solidFill>
                  <a:srgbClr val="C00000"/>
                </a:solidFill>
                <a:latin typeface="Times New Roman" panose="02020603050405020304" charset="0"/>
                <a:cs typeface="Times New Roman" panose="02020603050405020304" charset="0"/>
              </a:rPr>
              <a:t>nối</a:t>
            </a:r>
            <a:r>
              <a:rPr lang="en-US" altLang="zh-CN" sz="4800" b="1" dirty="0">
                <a:solidFill>
                  <a:srgbClr val="C00000"/>
                </a:solidFill>
                <a:latin typeface="Times New Roman" panose="02020603050405020304" charset="0"/>
                <a:cs typeface="Times New Roman" panose="02020603050405020304" charset="0"/>
              </a:rPr>
              <a:t> </a:t>
            </a:r>
            <a:r>
              <a:rPr lang="en-US" altLang="zh-CN" sz="4800" b="1" dirty="0" err="1">
                <a:solidFill>
                  <a:srgbClr val="C00000"/>
                </a:solidFill>
                <a:latin typeface="Times New Roman" panose="02020603050405020304" charset="0"/>
                <a:cs typeface="Times New Roman" panose="02020603050405020304" charset="0"/>
              </a:rPr>
              <a:t>tiếp</a:t>
            </a:r>
            <a:r>
              <a:rPr lang="en-US" altLang="zh-CN" sz="4800" b="1" dirty="0">
                <a:solidFill>
                  <a:srgbClr val="C00000"/>
                </a:solidFill>
                <a:latin typeface="Times New Roman" panose="02020603050405020304" charset="0"/>
                <a:cs typeface="Times New Roman" panose="02020603050405020304" charset="0"/>
              </a:rPr>
              <a:t> </a:t>
            </a:r>
            <a:r>
              <a:rPr lang="en-US" altLang="zh-CN" sz="4800" b="1" dirty="0" err="1">
                <a:solidFill>
                  <a:srgbClr val="C00000"/>
                </a:solidFill>
                <a:latin typeface="Times New Roman" panose="02020603050405020304" charset="0"/>
                <a:cs typeface="Times New Roman" panose="02020603050405020304" charset="0"/>
              </a:rPr>
              <a:t>đoạn</a:t>
            </a:r>
            <a:r>
              <a:rPr lang="en-US" altLang="zh-CN" sz="4800" b="1" dirty="0">
                <a:solidFill>
                  <a:srgbClr val="C00000"/>
                </a:solidFill>
                <a:latin typeface="Times New Roman" panose="02020603050405020304" charset="0"/>
                <a:cs typeface="Times New Roman" panose="02020603050405020304" charset="0"/>
              </a:rPr>
              <a:t> </a:t>
            </a:r>
            <a:r>
              <a:rPr lang="en-US" altLang="zh-CN" sz="4800" b="1" dirty="0" err="1">
                <a:solidFill>
                  <a:srgbClr val="C00000"/>
                </a:solidFill>
                <a:latin typeface="Times New Roman" panose="02020603050405020304" charset="0"/>
                <a:cs typeface="Times New Roman" panose="02020603050405020304" charset="0"/>
              </a:rPr>
              <a:t>lần</a:t>
            </a:r>
            <a:r>
              <a:rPr lang="en-US" altLang="zh-CN" sz="4800" b="1" dirty="0">
                <a:solidFill>
                  <a:srgbClr val="C00000"/>
                </a:solidFill>
                <a:latin typeface="Times New Roman" panose="02020603050405020304" charset="0"/>
                <a:cs typeface="Times New Roman" panose="02020603050405020304" charset="0"/>
              </a:rPr>
              <a:t> 1 </a:t>
            </a:r>
          </a:p>
        </p:txBody>
      </p:sp>
    </p:spTree>
    <p:extLst>
      <p:ext uri="{BB962C8B-B14F-4D97-AF65-F5344CB8AC3E}">
        <p14:creationId xmlns:p14="http://schemas.microsoft.com/office/powerpoint/2010/main" val="2568066206"/>
      </p:ext>
    </p:extLst>
  </p:cSld>
  <p:clrMapOvr>
    <a:masterClrMapping/>
  </p:clrMapOvr>
  <p:transition spd="slow">
    <p:randomBar dir="vert"/>
  </p:transition>
</p:sld>
</file>

<file path=ppt/tags/tag1.xml><?xml version="1.0" encoding="utf-8"?>
<p:tagLst xmlns:a="http://schemas.openxmlformats.org/drawingml/2006/main" xmlns:r="http://schemas.openxmlformats.org/officeDocument/2006/relationships" xmlns:p="http://schemas.openxmlformats.org/presentationml/2006/main">
  <p:tag name="TIMING" val="|4.6"/>
</p:tagLst>
</file>

<file path=ppt/tags/tag10.xml><?xml version="1.0" encoding="utf-8"?>
<p:tagLst xmlns:a="http://schemas.openxmlformats.org/drawingml/2006/main" xmlns:r="http://schemas.openxmlformats.org/officeDocument/2006/relationships" xmlns:p="http://schemas.openxmlformats.org/presentationml/2006/main">
  <p:tag name="TIMING" val="|4.3|9.9|26.2|1.2|8"/>
</p:tagLst>
</file>

<file path=ppt/tags/tag11.xml><?xml version="1.0" encoding="utf-8"?>
<p:tagLst xmlns:a="http://schemas.openxmlformats.org/drawingml/2006/main" xmlns:r="http://schemas.openxmlformats.org/officeDocument/2006/relationships" xmlns:p="http://schemas.openxmlformats.org/presentationml/2006/main">
  <p:tag name="TIMING" val="|50.7|9.2|10.9|1.1|19.1"/>
</p:tagLst>
</file>

<file path=ppt/tags/tag12.xml><?xml version="1.0" encoding="utf-8"?>
<p:tagLst xmlns:a="http://schemas.openxmlformats.org/drawingml/2006/main" xmlns:r="http://schemas.openxmlformats.org/officeDocument/2006/relationships" xmlns:p="http://schemas.openxmlformats.org/presentationml/2006/main">
  <p:tag name="TIMING" val="|31.5|5|17.5|1|2.2|9.6|1|2.7|10.9|1|2.6"/>
</p:tagLst>
</file>

<file path=ppt/tags/tag13.xml><?xml version="1.0" encoding="utf-8"?>
<p:tagLst xmlns:a="http://schemas.openxmlformats.org/drawingml/2006/main" xmlns:r="http://schemas.openxmlformats.org/officeDocument/2006/relationships" xmlns:p="http://schemas.openxmlformats.org/presentationml/2006/main">
  <p:tag name="TIMING" val="|0.8|6.7"/>
</p:tagLst>
</file>

<file path=ppt/tags/tag14.xml><?xml version="1.0" encoding="utf-8"?>
<p:tagLst xmlns:a="http://schemas.openxmlformats.org/drawingml/2006/main" xmlns:r="http://schemas.openxmlformats.org/officeDocument/2006/relationships" xmlns:p="http://schemas.openxmlformats.org/presentationml/2006/main">
  <p:tag name="TIMING" val="|9.5|12.2|15"/>
</p:tagLst>
</file>

<file path=ppt/tags/tag15.xml><?xml version="1.0" encoding="utf-8"?>
<p:tagLst xmlns:a="http://schemas.openxmlformats.org/drawingml/2006/main" xmlns:r="http://schemas.openxmlformats.org/officeDocument/2006/relationships" xmlns:p="http://schemas.openxmlformats.org/presentationml/2006/main">
  <p:tag name="TIMING" val="|1.8|8.3"/>
</p:tagLst>
</file>

<file path=ppt/tags/tag16.xml><?xml version="1.0" encoding="utf-8"?>
<p:tagLst xmlns:a="http://schemas.openxmlformats.org/drawingml/2006/main" xmlns:r="http://schemas.openxmlformats.org/officeDocument/2006/relationships" xmlns:p="http://schemas.openxmlformats.org/presentationml/2006/main">
  <p:tag name="TIMING" val="|0.4|5.4"/>
</p:tagLst>
</file>

<file path=ppt/tags/tag17.xml><?xml version="1.0" encoding="utf-8"?>
<p:tagLst xmlns:a="http://schemas.openxmlformats.org/drawingml/2006/main" xmlns:r="http://schemas.openxmlformats.org/officeDocument/2006/relationships" xmlns:p="http://schemas.openxmlformats.org/presentationml/2006/main">
  <p:tag name="TIMING" val="|2.4"/>
</p:tagLst>
</file>

<file path=ppt/tags/tag18.xml><?xml version="1.0" encoding="utf-8"?>
<p:tagLst xmlns:a="http://schemas.openxmlformats.org/drawingml/2006/main" xmlns:r="http://schemas.openxmlformats.org/officeDocument/2006/relationships" xmlns:p="http://schemas.openxmlformats.org/presentationml/2006/main">
  <p:tag name="TIMING" val="|4.1"/>
</p:tagLst>
</file>

<file path=ppt/tags/tag19.xml><?xml version="1.0" encoding="utf-8"?>
<p:tagLst xmlns:a="http://schemas.openxmlformats.org/drawingml/2006/main" xmlns:r="http://schemas.openxmlformats.org/officeDocument/2006/relationships" xmlns:p="http://schemas.openxmlformats.org/presentationml/2006/main">
  <p:tag name="TIMING" val="|3.4|10.4"/>
</p:tagLst>
</file>

<file path=ppt/tags/tag2.xml><?xml version="1.0" encoding="utf-8"?>
<p:tagLst xmlns:a="http://schemas.openxmlformats.org/drawingml/2006/main" xmlns:r="http://schemas.openxmlformats.org/officeDocument/2006/relationships" xmlns:p="http://schemas.openxmlformats.org/presentationml/2006/main">
  <p:tag name="TIMING" val="|7.8|29.2"/>
</p:tagLst>
</file>

<file path=ppt/tags/tag20.xml><?xml version="1.0" encoding="utf-8"?>
<p:tagLst xmlns:a="http://schemas.openxmlformats.org/drawingml/2006/main" xmlns:r="http://schemas.openxmlformats.org/officeDocument/2006/relationships" xmlns:p="http://schemas.openxmlformats.org/presentationml/2006/main">
  <p:tag name="TIMING" val="|0.3|1.1|1|0.6"/>
</p:tagLst>
</file>

<file path=ppt/tags/tag3.xml><?xml version="1.0" encoding="utf-8"?>
<p:tagLst xmlns:a="http://schemas.openxmlformats.org/drawingml/2006/main" xmlns:r="http://schemas.openxmlformats.org/officeDocument/2006/relationships" xmlns:p="http://schemas.openxmlformats.org/presentationml/2006/main">
  <p:tag name="TIMING" val="|6.2"/>
</p:tagLst>
</file>

<file path=ppt/tags/tag4.xml><?xml version="1.0" encoding="utf-8"?>
<p:tagLst xmlns:a="http://schemas.openxmlformats.org/drawingml/2006/main" xmlns:r="http://schemas.openxmlformats.org/officeDocument/2006/relationships" xmlns:p="http://schemas.openxmlformats.org/presentationml/2006/main">
  <p:tag name="TIMING" val="|1.3"/>
</p:tagLst>
</file>

<file path=ppt/tags/tag5.xml><?xml version="1.0" encoding="utf-8"?>
<p:tagLst xmlns:a="http://schemas.openxmlformats.org/drawingml/2006/main" xmlns:r="http://schemas.openxmlformats.org/officeDocument/2006/relationships" xmlns:p="http://schemas.openxmlformats.org/presentationml/2006/main">
  <p:tag name="TIMING" val="|8.2|10.4|1.9|3.1"/>
</p:tagLst>
</file>

<file path=ppt/tags/tag6.xml><?xml version="1.0" encoding="utf-8"?>
<p:tagLst xmlns:a="http://schemas.openxmlformats.org/drawingml/2006/main" xmlns:r="http://schemas.openxmlformats.org/officeDocument/2006/relationships" xmlns:p="http://schemas.openxmlformats.org/presentationml/2006/main">
  <p:tag name="TIMING" val="|9.2|6.7|7.1|9.3|3.5|5.9|46.5|3.6|13.3|9.9"/>
</p:tagLst>
</file>

<file path=ppt/tags/tag7.xml><?xml version="1.0" encoding="utf-8"?>
<p:tagLst xmlns:a="http://schemas.openxmlformats.org/drawingml/2006/main" xmlns:r="http://schemas.openxmlformats.org/officeDocument/2006/relationships" xmlns:p="http://schemas.openxmlformats.org/presentationml/2006/main">
  <p:tag name="TIMING" val="|4.7|3.9"/>
</p:tagLst>
</file>

<file path=ppt/tags/tag8.xml><?xml version="1.0" encoding="utf-8"?>
<p:tagLst xmlns:a="http://schemas.openxmlformats.org/drawingml/2006/main" xmlns:r="http://schemas.openxmlformats.org/officeDocument/2006/relationships" xmlns:p="http://schemas.openxmlformats.org/presentationml/2006/main">
  <p:tag name="TIMING" val="|5.3|3.2"/>
</p:tagLst>
</file>

<file path=ppt/tags/tag9.xml><?xml version="1.0" encoding="utf-8"?>
<p:tagLst xmlns:a="http://schemas.openxmlformats.org/drawingml/2006/main" xmlns:r="http://schemas.openxmlformats.org/officeDocument/2006/relationships" xmlns:p="http://schemas.openxmlformats.org/presentationml/2006/main">
  <p:tag name="TIMING" val="|15.1|22.2|6.5|17.7|35.8|12.7"/>
</p:tagLst>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xtured">
  <a:themeElements>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Textured">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FFFF"/>
        </a:solidFill>
        <a:ln w="19050" cap="flat" cmpd="sng" algn="ctr">
          <a:solidFill>
            <a:srgbClr val="00FF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NI-Times" pitchFamily="2" charset="0"/>
          </a:defRPr>
        </a:defPPr>
      </a:lstStyle>
    </a:spDef>
    <a:lnDef>
      <a:spPr bwMode="auto">
        <a:xfrm>
          <a:off x="0" y="0"/>
          <a:ext cx="1" cy="1"/>
        </a:xfrm>
        <a:custGeom>
          <a:avLst/>
          <a:gdLst/>
          <a:ahLst/>
          <a:cxnLst/>
          <a:rect l="0" t="0" r="0" b="0"/>
          <a:pathLst/>
        </a:custGeom>
        <a:solidFill>
          <a:srgbClr val="00FFFF"/>
        </a:solidFill>
        <a:ln w="19050" cap="flat" cmpd="sng" algn="ctr">
          <a:solidFill>
            <a:srgbClr val="00FF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NI-Times" pitchFamily="2" charset="0"/>
          </a:defRPr>
        </a:defPPr>
      </a:lstStyle>
    </a:lnDef>
  </a:objectDefaults>
  <a:extraClrSchemeLst>
    <a:extraClrScheme>
      <a:clrScheme name="Textured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Textured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Textured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Textured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ed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Textured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Textured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2956</TotalTime>
  <Words>2457</Words>
  <Application>Microsoft Office PowerPoint</Application>
  <PresentationFormat>Widescreen</PresentationFormat>
  <Paragraphs>225</Paragraphs>
  <Slides>31</Slides>
  <Notes>4</Notes>
  <HiddenSlides>0</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31</vt:i4>
      </vt:variant>
    </vt:vector>
  </HeadingPairs>
  <TitlesOfParts>
    <vt:vector size="44" baseType="lpstr">
      <vt:lpstr>Arial</vt:lpstr>
      <vt:lpstr>Calibri</vt:lpstr>
      <vt:lpstr>Calibri Light</vt:lpstr>
      <vt:lpstr>HP001 4 hàng</vt:lpstr>
      <vt:lpstr>Tahoma</vt:lpstr>
      <vt:lpstr>Times New Roman</vt:lpstr>
      <vt:lpstr>UTM Avo</vt:lpstr>
      <vt:lpstr>VNI-Auchon</vt:lpstr>
      <vt:lpstr>Wingdings</vt:lpstr>
      <vt:lpstr>2_Office Theme</vt:lpstr>
      <vt:lpstr>Office Theme</vt:lpstr>
      <vt:lpstr>Textured</vt:lpstr>
      <vt:lpstr>1_Office Theme</vt:lpstr>
      <vt:lpstr>PowerPoint Presentation</vt:lpstr>
      <vt:lpstr>HOẠT ĐỘNG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Truong THST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Mr.HONG</dc:creator>
  <cp:lastModifiedBy>Lê Bích Mai</cp:lastModifiedBy>
  <cp:revision>274</cp:revision>
  <dcterms:created xsi:type="dcterms:W3CDTF">2013-03-22T15:53:28Z</dcterms:created>
  <dcterms:modified xsi:type="dcterms:W3CDTF">2022-02-08T21:19:15Z</dcterms:modified>
</cp:coreProperties>
</file>